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65"/>
  </p:notesMasterIdLst>
  <p:handoutMasterIdLst>
    <p:handoutMasterId r:id="rId66"/>
  </p:handout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9" r:id="rId17"/>
    <p:sldId id="270" r:id="rId18"/>
    <p:sldId id="271" r:id="rId19"/>
    <p:sldId id="272" r:id="rId20"/>
    <p:sldId id="273" r:id="rId21"/>
    <p:sldId id="275" r:id="rId22"/>
    <p:sldId id="276" r:id="rId23"/>
    <p:sldId id="277" r:id="rId24"/>
    <p:sldId id="278" r:id="rId25"/>
    <p:sldId id="279" r:id="rId26"/>
    <p:sldId id="280" r:id="rId27"/>
    <p:sldId id="281" r:id="rId28"/>
    <p:sldId id="282" r:id="rId29"/>
    <p:sldId id="285" r:id="rId30"/>
    <p:sldId id="289" r:id="rId31"/>
    <p:sldId id="290" r:id="rId32"/>
    <p:sldId id="286" r:id="rId33"/>
    <p:sldId id="291" r:id="rId34"/>
    <p:sldId id="292" r:id="rId35"/>
    <p:sldId id="287" r:id="rId36"/>
    <p:sldId id="288"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ê Phi Thạch" initials="LPT" lastIdx="1" clrIdx="0">
    <p:extLst>
      <p:ext uri="{19B8F6BF-5375-455C-9EA6-DF929625EA0E}">
        <p15:presenceInfo xmlns:p15="http://schemas.microsoft.com/office/powerpoint/2012/main" userId="Lê Phi Thạc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049D81A-211E-489C-832B-96C90214D3D9}" v="435" dt="2021-05-06T07:49:21.373"/>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autoAdjust="0"/>
  </p:normalViewPr>
  <p:slideViewPr>
    <p:cSldViewPr snapToGrid="0">
      <p:cViewPr varScale="1">
        <p:scale>
          <a:sx n="82" d="100"/>
          <a:sy n="82" d="100"/>
        </p:scale>
        <p:origin x="643" y="72"/>
      </p:cViewPr>
      <p:guideLst/>
    </p:cSldViewPr>
  </p:slideViewPr>
  <p:outlineViewPr>
    <p:cViewPr>
      <p:scale>
        <a:sx n="33" d="100"/>
        <a:sy n="33" d="100"/>
      </p:scale>
      <p:origin x="0" y="-1997"/>
    </p:cViewPr>
  </p:outlineViewPr>
  <p:notesTextViewPr>
    <p:cViewPr>
      <p:scale>
        <a:sx n="1" d="1"/>
        <a:sy n="1" d="1"/>
      </p:scale>
      <p:origin x="0" y="0"/>
    </p:cViewPr>
  </p:notesTextViewPr>
  <p:sorterViewPr>
    <p:cViewPr>
      <p:scale>
        <a:sx n="100" d="100"/>
        <a:sy n="100" d="100"/>
      </p:scale>
      <p:origin x="0" y="0"/>
    </p:cViewPr>
  </p:sorterViewPr>
  <p:notesViewPr>
    <p:cSldViewPr snapToGrid="0">
      <p:cViewPr varScale="1">
        <p:scale>
          <a:sx n="62" d="100"/>
          <a:sy n="62" d="100"/>
        </p:scale>
        <p:origin x="3154" y="77"/>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ê Phi Thạch" userId="87753c58-5c7c-4227-9b00-61ef6305188f" providerId="ADAL" clId="{E049D81A-211E-489C-832B-96C90214D3D9}"/>
    <pc:docChg chg="undo redo custSel addSld delSld modSld sldOrd modMainMaster">
      <pc:chgData name="Lê Phi Thạch" userId="87753c58-5c7c-4227-9b00-61ef6305188f" providerId="ADAL" clId="{E049D81A-211E-489C-832B-96C90214D3D9}" dt="2021-05-06T07:52:28.146" v="1680" actId="47"/>
      <pc:docMkLst>
        <pc:docMk/>
      </pc:docMkLst>
      <pc:sldChg chg="addSp delSp modSp mod modTransition setBg modAnim">
        <pc:chgData name="Lê Phi Thạch" userId="87753c58-5c7c-4227-9b00-61ef6305188f" providerId="ADAL" clId="{E049D81A-211E-489C-832B-96C90214D3D9}" dt="2021-05-06T07:39:10.844" v="1484" actId="1076"/>
        <pc:sldMkLst>
          <pc:docMk/>
          <pc:sldMk cId="655772726" sldId="256"/>
        </pc:sldMkLst>
        <pc:spChg chg="mod">
          <ac:chgData name="Lê Phi Thạch" userId="87753c58-5c7c-4227-9b00-61ef6305188f" providerId="ADAL" clId="{E049D81A-211E-489C-832B-96C90214D3D9}" dt="2021-05-06T07:38:08.846" v="1473" actId="14100"/>
          <ac:spMkLst>
            <pc:docMk/>
            <pc:sldMk cId="655772726" sldId="256"/>
            <ac:spMk id="2" creationId="{E75DF501-5CC5-4393-9569-87614A8F04EF}"/>
          </ac:spMkLst>
        </pc:spChg>
        <pc:spChg chg="mod">
          <ac:chgData name="Lê Phi Thạch" userId="87753c58-5c7c-4227-9b00-61ef6305188f" providerId="ADAL" clId="{E049D81A-211E-489C-832B-96C90214D3D9}" dt="2021-05-06T07:39:10.844" v="1484" actId="1076"/>
          <ac:spMkLst>
            <pc:docMk/>
            <pc:sldMk cId="655772726" sldId="256"/>
            <ac:spMk id="3" creationId="{37E2B829-93C2-4182-AFA1-5B8E4B8FB58B}"/>
          </ac:spMkLst>
        </pc:spChg>
        <pc:spChg chg="add mod ord">
          <ac:chgData name="Lê Phi Thạch" userId="87753c58-5c7c-4227-9b00-61ef6305188f" providerId="ADAL" clId="{E049D81A-211E-489C-832B-96C90214D3D9}" dt="2021-05-06T06:43:56.666" v="1202" actId="1076"/>
          <ac:spMkLst>
            <pc:docMk/>
            <pc:sldMk cId="655772726" sldId="256"/>
            <ac:spMk id="4" creationId="{3BD239A4-1480-4287-B5B9-722AE0161C17}"/>
          </ac:spMkLst>
        </pc:spChg>
        <pc:spChg chg="add del">
          <ac:chgData name="Lê Phi Thạch" userId="87753c58-5c7c-4227-9b00-61ef6305188f" providerId="ADAL" clId="{E049D81A-211E-489C-832B-96C90214D3D9}" dt="2021-05-06T03:53:08.677" v="6" actId="26606"/>
          <ac:spMkLst>
            <pc:docMk/>
            <pc:sldMk cId="655772726" sldId="256"/>
            <ac:spMk id="39" creationId="{58789E63-C78D-4210-8A38-DD6FB3B6BACD}"/>
          </ac:spMkLst>
        </pc:spChg>
        <pc:spChg chg="add del">
          <ac:chgData name="Lê Phi Thạch" userId="87753c58-5c7c-4227-9b00-61ef6305188f" providerId="ADAL" clId="{E049D81A-211E-489C-832B-96C90214D3D9}" dt="2021-05-06T03:53:08.677" v="6" actId="26606"/>
          <ac:spMkLst>
            <pc:docMk/>
            <pc:sldMk cId="655772726" sldId="256"/>
            <ac:spMk id="41" creationId="{AC8494C5-ED44-4EAD-9213-4FBAA4BB74CA}"/>
          </ac:spMkLst>
        </pc:spChg>
        <pc:spChg chg="add del">
          <ac:chgData name="Lê Phi Thạch" userId="87753c58-5c7c-4227-9b00-61ef6305188f" providerId="ADAL" clId="{E049D81A-211E-489C-832B-96C90214D3D9}" dt="2021-05-06T03:53:08.670" v="5" actId="26606"/>
          <ac:spMkLst>
            <pc:docMk/>
            <pc:sldMk cId="655772726" sldId="256"/>
            <ac:spMk id="43" creationId="{17121B47-384D-4AA6-BFEE-9EB117D2A4DA}"/>
          </ac:spMkLst>
        </pc:spChg>
        <pc:spChg chg="add del">
          <ac:chgData name="Lê Phi Thạch" userId="87753c58-5c7c-4227-9b00-61ef6305188f" providerId="ADAL" clId="{E049D81A-211E-489C-832B-96C90214D3D9}" dt="2021-05-06T03:53:08.670" v="5" actId="26606"/>
          <ac:spMkLst>
            <pc:docMk/>
            <pc:sldMk cId="655772726" sldId="256"/>
            <ac:spMk id="44" creationId="{B9F8D29B-74D8-41C1-A284-8C4D1B7D65E5}"/>
          </ac:spMkLst>
        </pc:spChg>
        <pc:spChg chg="add del">
          <ac:chgData name="Lê Phi Thạch" userId="87753c58-5c7c-4227-9b00-61ef6305188f" providerId="ADAL" clId="{E049D81A-211E-489C-832B-96C90214D3D9}" dt="2021-05-06T03:52:30.201" v="3" actId="26606"/>
          <ac:spMkLst>
            <pc:docMk/>
            <pc:sldMk cId="655772726" sldId="256"/>
            <ac:spMk id="46" creationId="{58789E63-C78D-4210-8A38-DD6FB3B6BACD}"/>
          </ac:spMkLst>
        </pc:spChg>
        <pc:spChg chg="add del">
          <ac:chgData name="Lê Phi Thạch" userId="87753c58-5c7c-4227-9b00-61ef6305188f" providerId="ADAL" clId="{E049D81A-211E-489C-832B-96C90214D3D9}" dt="2021-05-06T03:52:30.201" v="3" actId="26606"/>
          <ac:spMkLst>
            <pc:docMk/>
            <pc:sldMk cId="655772726" sldId="256"/>
            <ac:spMk id="48" creationId="{842F4AEA-2C7B-49E4-B7B3-0B05A5CA4388}"/>
          </ac:spMkLst>
        </pc:spChg>
        <pc:spChg chg="add del">
          <ac:chgData name="Lê Phi Thạch" userId="87753c58-5c7c-4227-9b00-61ef6305188f" providerId="ADAL" clId="{E049D81A-211E-489C-832B-96C90214D3D9}" dt="2021-05-06T03:52:30.201" v="3" actId="26606"/>
          <ac:spMkLst>
            <pc:docMk/>
            <pc:sldMk cId="655772726" sldId="256"/>
            <ac:spMk id="50" creationId="{E1F9013C-5DCC-415A-9001-C17B427065AE}"/>
          </ac:spMkLst>
        </pc:spChg>
        <pc:spChg chg="add">
          <ac:chgData name="Lê Phi Thạch" userId="87753c58-5c7c-4227-9b00-61ef6305188f" providerId="ADAL" clId="{E049D81A-211E-489C-832B-96C90214D3D9}" dt="2021-05-06T03:53:08.677" v="6" actId="26606"/>
          <ac:spMkLst>
            <pc:docMk/>
            <pc:sldMk cId="655772726" sldId="256"/>
            <ac:spMk id="257" creationId="{D6F5F07B-A917-442C-82D5-5719737E9E68}"/>
          </ac:spMkLst>
        </pc:spChg>
        <pc:spChg chg="add">
          <ac:chgData name="Lê Phi Thạch" userId="87753c58-5c7c-4227-9b00-61ef6305188f" providerId="ADAL" clId="{E049D81A-211E-489C-832B-96C90214D3D9}" dt="2021-05-06T03:53:08.677" v="6" actId="26606"/>
          <ac:spMkLst>
            <pc:docMk/>
            <pc:sldMk cId="655772726" sldId="256"/>
            <ac:spMk id="258" creationId="{C6C3E48C-655A-4982-8E73-7FB0D9E650FE}"/>
          </ac:spMkLst>
        </pc:spChg>
        <pc:grpChg chg="add del">
          <ac:chgData name="Lê Phi Thạch" userId="87753c58-5c7c-4227-9b00-61ef6305188f" providerId="ADAL" clId="{E049D81A-211E-489C-832B-96C90214D3D9}" dt="2021-05-06T03:53:08.670" v="5" actId="26606"/>
          <ac:grpSpMkLst>
            <pc:docMk/>
            <pc:sldMk cId="655772726" sldId="256"/>
            <ac:grpSpMk id="45" creationId="{FB1E09F6-C821-4E8B-A346-5083EF4A4C4E}"/>
          </ac:grpSpMkLst>
        </pc:grpChg>
        <pc:grpChg chg="add del">
          <ac:chgData name="Lê Phi Thạch" userId="87753c58-5c7c-4227-9b00-61ef6305188f" providerId="ADAL" clId="{E049D81A-211E-489C-832B-96C90214D3D9}" dt="2021-05-06T03:52:30.201" v="3" actId="26606"/>
          <ac:grpSpMkLst>
            <pc:docMk/>
            <pc:sldMk cId="655772726" sldId="256"/>
            <ac:grpSpMk id="52" creationId="{5D430393-70B0-4A40-940D-5D7EFE0DDA4E}"/>
          </ac:grpSpMkLst>
        </pc:grpChg>
        <pc:picChg chg="mod ord">
          <ac:chgData name="Lê Phi Thạch" userId="87753c58-5c7c-4227-9b00-61ef6305188f" providerId="ADAL" clId="{E049D81A-211E-489C-832B-96C90214D3D9}" dt="2021-05-06T03:53:28.217" v="20" actId="1076"/>
          <ac:picMkLst>
            <pc:docMk/>
            <pc:sldMk cId="655772726" sldId="256"/>
            <ac:picMk id="40" creationId="{71CF3275-288D-47FC-B2A6-40008E7DAD37}"/>
          </ac:picMkLst>
        </pc:picChg>
      </pc:sldChg>
      <pc:sldChg chg="modSp new mod modTransition setBg modAnim addCm delCm">
        <pc:chgData name="Lê Phi Thạch" userId="87753c58-5c7c-4227-9b00-61ef6305188f" providerId="ADAL" clId="{E049D81A-211E-489C-832B-96C90214D3D9}" dt="2021-05-06T07:39:43.050" v="1492"/>
        <pc:sldMkLst>
          <pc:docMk/>
          <pc:sldMk cId="3864254790" sldId="257"/>
        </pc:sldMkLst>
        <pc:spChg chg="mod">
          <ac:chgData name="Lê Phi Thạch" userId="87753c58-5c7c-4227-9b00-61ef6305188f" providerId="ADAL" clId="{E049D81A-211E-489C-832B-96C90214D3D9}" dt="2021-05-06T04:04:55.675" v="418"/>
          <ac:spMkLst>
            <pc:docMk/>
            <pc:sldMk cId="3864254790" sldId="257"/>
            <ac:spMk id="2" creationId="{FA7CD913-AC64-4E91-BDEB-CA8B1463F9C2}"/>
          </ac:spMkLst>
        </pc:spChg>
        <pc:spChg chg="mod">
          <ac:chgData name="Lê Phi Thạch" userId="87753c58-5c7c-4227-9b00-61ef6305188f" providerId="ADAL" clId="{E049D81A-211E-489C-832B-96C90214D3D9}" dt="2021-05-06T04:05:34.803" v="422" actId="123"/>
          <ac:spMkLst>
            <pc:docMk/>
            <pc:sldMk cId="3864254790" sldId="257"/>
            <ac:spMk id="3" creationId="{4EC95A76-D645-43F1-84A2-9E3325CEAB33}"/>
          </ac:spMkLst>
        </pc:spChg>
      </pc:sldChg>
      <pc:sldChg chg="modSp add mod modTransition modAnim">
        <pc:chgData name="Lê Phi Thạch" userId="87753c58-5c7c-4227-9b00-61ef6305188f" providerId="ADAL" clId="{E049D81A-211E-489C-832B-96C90214D3D9}" dt="2021-05-06T07:40:05.493" v="1498"/>
        <pc:sldMkLst>
          <pc:docMk/>
          <pc:sldMk cId="1704606699" sldId="258"/>
        </pc:sldMkLst>
        <pc:spChg chg="mod">
          <ac:chgData name="Lê Phi Thạch" userId="87753c58-5c7c-4227-9b00-61ef6305188f" providerId="ADAL" clId="{E049D81A-211E-489C-832B-96C90214D3D9}" dt="2021-05-06T04:06:10.042" v="426"/>
          <ac:spMkLst>
            <pc:docMk/>
            <pc:sldMk cId="1704606699" sldId="258"/>
            <ac:spMk id="3" creationId="{4EC95A76-D645-43F1-84A2-9E3325CEAB33}"/>
          </ac:spMkLst>
        </pc:spChg>
      </pc:sldChg>
      <pc:sldChg chg="modSp add mod modTransition modAnim">
        <pc:chgData name="Lê Phi Thạch" userId="87753c58-5c7c-4227-9b00-61ef6305188f" providerId="ADAL" clId="{E049D81A-211E-489C-832B-96C90214D3D9}" dt="2021-05-06T07:40:03.777" v="1497"/>
        <pc:sldMkLst>
          <pc:docMk/>
          <pc:sldMk cId="3138469418" sldId="259"/>
        </pc:sldMkLst>
        <pc:spChg chg="mod">
          <ac:chgData name="Lê Phi Thạch" userId="87753c58-5c7c-4227-9b00-61ef6305188f" providerId="ADAL" clId="{E049D81A-211E-489C-832B-96C90214D3D9}" dt="2021-05-06T04:06:18.952" v="430"/>
          <ac:spMkLst>
            <pc:docMk/>
            <pc:sldMk cId="3138469418" sldId="259"/>
            <ac:spMk id="3" creationId="{4EC95A76-D645-43F1-84A2-9E3325CEAB33}"/>
          </ac:spMkLst>
        </pc:spChg>
      </pc:sldChg>
      <pc:sldChg chg="modSp add mod modTransition modAnim">
        <pc:chgData name="Lê Phi Thạch" userId="87753c58-5c7c-4227-9b00-61ef6305188f" providerId="ADAL" clId="{E049D81A-211E-489C-832B-96C90214D3D9}" dt="2021-05-06T07:40:13.519" v="1501"/>
        <pc:sldMkLst>
          <pc:docMk/>
          <pc:sldMk cId="257081323" sldId="260"/>
        </pc:sldMkLst>
        <pc:spChg chg="mod">
          <ac:chgData name="Lê Phi Thạch" userId="87753c58-5c7c-4227-9b00-61ef6305188f" providerId="ADAL" clId="{E049D81A-211E-489C-832B-96C90214D3D9}" dt="2021-05-06T04:24:36.901" v="434"/>
          <ac:spMkLst>
            <pc:docMk/>
            <pc:sldMk cId="257081323" sldId="260"/>
            <ac:spMk id="2" creationId="{FA7CD913-AC64-4E91-BDEB-CA8B1463F9C2}"/>
          </ac:spMkLst>
        </pc:spChg>
        <pc:spChg chg="mod">
          <ac:chgData name="Lê Phi Thạch" userId="87753c58-5c7c-4227-9b00-61ef6305188f" providerId="ADAL" clId="{E049D81A-211E-489C-832B-96C90214D3D9}" dt="2021-05-06T04:24:45.704" v="435"/>
          <ac:spMkLst>
            <pc:docMk/>
            <pc:sldMk cId="257081323" sldId="260"/>
            <ac:spMk id="3" creationId="{4EC95A76-D645-43F1-84A2-9E3325CEAB33}"/>
          </ac:spMkLst>
        </pc:spChg>
      </pc:sldChg>
      <pc:sldChg chg="modSp add mod modTransition modAnim">
        <pc:chgData name="Lê Phi Thạch" userId="87753c58-5c7c-4227-9b00-61ef6305188f" providerId="ADAL" clId="{E049D81A-211E-489C-832B-96C90214D3D9}" dt="2021-05-06T07:40:22.832" v="1504"/>
        <pc:sldMkLst>
          <pc:docMk/>
          <pc:sldMk cId="284436588" sldId="261"/>
        </pc:sldMkLst>
        <pc:spChg chg="mod">
          <ac:chgData name="Lê Phi Thạch" userId="87753c58-5c7c-4227-9b00-61ef6305188f" providerId="ADAL" clId="{E049D81A-211E-489C-832B-96C90214D3D9}" dt="2021-05-06T04:25:27.193" v="439"/>
          <ac:spMkLst>
            <pc:docMk/>
            <pc:sldMk cId="284436588" sldId="261"/>
            <ac:spMk id="2" creationId="{FA7CD913-AC64-4E91-BDEB-CA8B1463F9C2}"/>
          </ac:spMkLst>
        </pc:spChg>
        <pc:spChg chg="mod">
          <ac:chgData name="Lê Phi Thạch" userId="87753c58-5c7c-4227-9b00-61ef6305188f" providerId="ADAL" clId="{E049D81A-211E-489C-832B-96C90214D3D9}" dt="2021-05-06T04:25:35.976" v="440"/>
          <ac:spMkLst>
            <pc:docMk/>
            <pc:sldMk cId="284436588" sldId="261"/>
            <ac:spMk id="3" creationId="{4EC95A76-D645-43F1-84A2-9E3325CEAB33}"/>
          </ac:spMkLst>
        </pc:spChg>
      </pc:sldChg>
      <pc:sldChg chg="modSp add mod modAnim">
        <pc:chgData name="Lê Phi Thạch" userId="87753c58-5c7c-4227-9b00-61ef6305188f" providerId="ADAL" clId="{E049D81A-211E-489C-832B-96C90214D3D9}" dt="2021-05-06T07:40:25.769" v="1505"/>
        <pc:sldMkLst>
          <pc:docMk/>
          <pc:sldMk cId="4070061616" sldId="262"/>
        </pc:sldMkLst>
        <pc:spChg chg="mod">
          <ac:chgData name="Lê Phi Thạch" userId="87753c58-5c7c-4227-9b00-61ef6305188f" providerId="ADAL" clId="{E049D81A-211E-489C-832B-96C90214D3D9}" dt="2021-05-06T04:25:55.067" v="443" actId="27636"/>
          <ac:spMkLst>
            <pc:docMk/>
            <pc:sldMk cId="4070061616" sldId="262"/>
            <ac:spMk id="3" creationId="{4EC95A76-D645-43F1-84A2-9E3325CEAB33}"/>
          </ac:spMkLst>
        </pc:spChg>
      </pc:sldChg>
      <pc:sldChg chg="modSp add mod modAnim">
        <pc:chgData name="Lê Phi Thạch" userId="87753c58-5c7c-4227-9b00-61ef6305188f" providerId="ADAL" clId="{E049D81A-211E-489C-832B-96C90214D3D9}" dt="2021-05-06T07:40:27.589" v="1506"/>
        <pc:sldMkLst>
          <pc:docMk/>
          <pc:sldMk cId="2412494554" sldId="263"/>
        </pc:sldMkLst>
        <pc:spChg chg="mod">
          <ac:chgData name="Lê Phi Thạch" userId="87753c58-5c7c-4227-9b00-61ef6305188f" providerId="ADAL" clId="{E049D81A-211E-489C-832B-96C90214D3D9}" dt="2021-05-06T04:27:39.444" v="446" actId="27636"/>
          <ac:spMkLst>
            <pc:docMk/>
            <pc:sldMk cId="2412494554" sldId="263"/>
            <ac:spMk id="3" creationId="{4EC95A76-D645-43F1-84A2-9E3325CEAB33}"/>
          </ac:spMkLst>
        </pc:spChg>
      </pc:sldChg>
      <pc:sldChg chg="modSp add mod modAnim">
        <pc:chgData name="Lê Phi Thạch" userId="87753c58-5c7c-4227-9b00-61ef6305188f" providerId="ADAL" clId="{E049D81A-211E-489C-832B-96C90214D3D9}" dt="2021-05-06T07:40:30.209" v="1507"/>
        <pc:sldMkLst>
          <pc:docMk/>
          <pc:sldMk cId="3150933956" sldId="264"/>
        </pc:sldMkLst>
        <pc:spChg chg="mod">
          <ac:chgData name="Lê Phi Thạch" userId="87753c58-5c7c-4227-9b00-61ef6305188f" providerId="ADAL" clId="{E049D81A-211E-489C-832B-96C90214D3D9}" dt="2021-05-06T04:28:33.145" v="450" actId="20577"/>
          <ac:spMkLst>
            <pc:docMk/>
            <pc:sldMk cId="3150933956" sldId="264"/>
            <ac:spMk id="3" creationId="{4EC95A76-D645-43F1-84A2-9E3325CEAB33}"/>
          </ac:spMkLst>
        </pc:spChg>
      </pc:sldChg>
      <pc:sldChg chg="addSp delSp modSp add mod modTransition modAnim">
        <pc:chgData name="Lê Phi Thạch" userId="87753c58-5c7c-4227-9b00-61ef6305188f" providerId="ADAL" clId="{E049D81A-211E-489C-832B-96C90214D3D9}" dt="2021-05-06T07:41:03.594" v="1527"/>
        <pc:sldMkLst>
          <pc:docMk/>
          <pc:sldMk cId="3320235963" sldId="265"/>
        </pc:sldMkLst>
        <pc:spChg chg="mod">
          <ac:chgData name="Lê Phi Thạch" userId="87753c58-5c7c-4227-9b00-61ef6305188f" providerId="ADAL" clId="{E049D81A-211E-489C-832B-96C90214D3D9}" dt="2021-05-06T04:28:55.861" v="454"/>
          <ac:spMkLst>
            <pc:docMk/>
            <pc:sldMk cId="3320235963" sldId="265"/>
            <ac:spMk id="2" creationId="{FA7CD913-AC64-4E91-BDEB-CA8B1463F9C2}"/>
          </ac:spMkLst>
        </pc:spChg>
        <pc:spChg chg="del mod">
          <ac:chgData name="Lê Phi Thạch" userId="87753c58-5c7c-4227-9b00-61ef6305188f" providerId="ADAL" clId="{E049D81A-211E-489C-832B-96C90214D3D9}" dt="2021-05-06T04:29:50.190" v="456"/>
          <ac:spMkLst>
            <pc:docMk/>
            <pc:sldMk cId="3320235963" sldId="265"/>
            <ac:spMk id="3" creationId="{4EC95A76-D645-43F1-84A2-9E3325CEAB33}"/>
          </ac:spMkLst>
        </pc:spChg>
        <pc:spChg chg="add del mod">
          <ac:chgData name="Lê Phi Thạch" userId="87753c58-5c7c-4227-9b00-61ef6305188f" providerId="ADAL" clId="{E049D81A-211E-489C-832B-96C90214D3D9}" dt="2021-05-06T04:44:27.693" v="553"/>
          <ac:spMkLst>
            <pc:docMk/>
            <pc:sldMk cId="3320235963" sldId="265"/>
            <ac:spMk id="6" creationId="{EF236750-7CBC-444D-8272-D63BE27B73DF}"/>
          </ac:spMkLst>
        </pc:spChg>
        <pc:graphicFrameChg chg="add del mod modGraphic">
          <ac:chgData name="Lê Phi Thạch" userId="87753c58-5c7c-4227-9b00-61ef6305188f" providerId="ADAL" clId="{E049D81A-211E-489C-832B-96C90214D3D9}" dt="2021-05-06T04:44:16.537" v="552" actId="478"/>
          <ac:graphicFrameMkLst>
            <pc:docMk/>
            <pc:sldMk cId="3320235963" sldId="265"/>
            <ac:graphicFrameMk id="4" creationId="{493E3D4A-8DEB-4311-A1FB-0F1F58821901}"/>
          </ac:graphicFrameMkLst>
        </pc:graphicFrameChg>
        <pc:graphicFrameChg chg="add mod">
          <ac:chgData name="Lê Phi Thạch" userId="87753c58-5c7c-4227-9b00-61ef6305188f" providerId="ADAL" clId="{E049D81A-211E-489C-832B-96C90214D3D9}" dt="2021-05-06T04:55:21.526" v="560" actId="207"/>
          <ac:graphicFrameMkLst>
            <pc:docMk/>
            <pc:sldMk cId="3320235963" sldId="265"/>
            <ac:graphicFrameMk id="7" creationId="{E5665990-4DF3-44B5-8022-4869A47FAFCB}"/>
          </ac:graphicFrameMkLst>
        </pc:graphicFrameChg>
      </pc:sldChg>
      <pc:sldChg chg="addSp modSp add mod ord modTransition modAnim">
        <pc:chgData name="Lê Phi Thạch" userId="87753c58-5c7c-4227-9b00-61ef6305188f" providerId="ADAL" clId="{E049D81A-211E-489C-832B-96C90214D3D9}" dt="2021-05-06T07:41:26.118" v="1535"/>
        <pc:sldMkLst>
          <pc:docMk/>
          <pc:sldMk cId="2672457433" sldId="266"/>
        </pc:sldMkLst>
        <pc:spChg chg="mod">
          <ac:chgData name="Lê Phi Thạch" userId="87753c58-5c7c-4227-9b00-61ef6305188f" providerId="ADAL" clId="{E049D81A-211E-489C-832B-96C90214D3D9}" dt="2021-05-06T04:56:14.931" v="566"/>
          <ac:spMkLst>
            <pc:docMk/>
            <pc:sldMk cId="2672457433" sldId="266"/>
            <ac:spMk id="2" creationId="{FA7CD913-AC64-4E91-BDEB-CA8B1463F9C2}"/>
          </ac:spMkLst>
        </pc:spChg>
        <pc:spChg chg="mod">
          <ac:chgData name="Lê Phi Thạch" userId="87753c58-5c7c-4227-9b00-61ef6305188f" providerId="ADAL" clId="{E049D81A-211E-489C-832B-96C90214D3D9}" dt="2021-05-06T05:11:18.560" v="607" actId="113"/>
          <ac:spMkLst>
            <pc:docMk/>
            <pc:sldMk cId="2672457433" sldId="266"/>
            <ac:spMk id="3" creationId="{4EC95A76-D645-43F1-84A2-9E3325CEAB33}"/>
          </ac:spMkLst>
        </pc:spChg>
        <pc:picChg chg="add mod modCrop">
          <ac:chgData name="Lê Phi Thạch" userId="87753c58-5c7c-4227-9b00-61ef6305188f" providerId="ADAL" clId="{E049D81A-211E-489C-832B-96C90214D3D9}" dt="2021-05-06T04:58:10.580" v="578" actId="1076"/>
          <ac:picMkLst>
            <pc:docMk/>
            <pc:sldMk cId="2672457433" sldId="266"/>
            <ac:picMk id="5" creationId="{529329DB-29D9-4DE3-892A-B800D92E5654}"/>
          </ac:picMkLst>
        </pc:picChg>
      </pc:sldChg>
      <pc:sldChg chg="addSp delSp modSp add mod modAnim">
        <pc:chgData name="Lê Phi Thạch" userId="87753c58-5c7c-4227-9b00-61ef6305188f" providerId="ADAL" clId="{E049D81A-211E-489C-832B-96C90214D3D9}" dt="2021-05-06T07:41:37.069" v="1537"/>
        <pc:sldMkLst>
          <pc:docMk/>
          <pc:sldMk cId="1857064781" sldId="267"/>
        </pc:sldMkLst>
        <pc:spChg chg="mod">
          <ac:chgData name="Lê Phi Thạch" userId="87753c58-5c7c-4227-9b00-61ef6305188f" providerId="ADAL" clId="{E049D81A-211E-489C-832B-96C90214D3D9}" dt="2021-05-06T05:11:01.609" v="603" actId="113"/>
          <ac:spMkLst>
            <pc:docMk/>
            <pc:sldMk cId="1857064781" sldId="267"/>
            <ac:spMk id="3" creationId="{4EC95A76-D645-43F1-84A2-9E3325CEAB33}"/>
          </ac:spMkLst>
        </pc:spChg>
        <pc:picChg chg="del">
          <ac:chgData name="Lê Phi Thạch" userId="87753c58-5c7c-4227-9b00-61ef6305188f" providerId="ADAL" clId="{E049D81A-211E-489C-832B-96C90214D3D9}" dt="2021-05-06T04:59:02.933" v="582" actId="478"/>
          <ac:picMkLst>
            <pc:docMk/>
            <pc:sldMk cId="1857064781" sldId="267"/>
            <ac:picMk id="5" creationId="{529329DB-29D9-4DE3-892A-B800D92E5654}"/>
          </ac:picMkLst>
        </pc:picChg>
        <pc:picChg chg="add del mod">
          <ac:chgData name="Lê Phi Thạch" userId="87753c58-5c7c-4227-9b00-61ef6305188f" providerId="ADAL" clId="{E049D81A-211E-489C-832B-96C90214D3D9}" dt="2021-05-06T05:02:39.880" v="586" actId="478"/>
          <ac:picMkLst>
            <pc:docMk/>
            <pc:sldMk cId="1857064781" sldId="267"/>
            <ac:picMk id="6" creationId="{25EDDF61-9258-4C51-9A3F-F0BAC6969739}"/>
          </ac:picMkLst>
        </pc:picChg>
        <pc:picChg chg="add mod modCrop">
          <ac:chgData name="Lê Phi Thạch" userId="87753c58-5c7c-4227-9b00-61ef6305188f" providerId="ADAL" clId="{E049D81A-211E-489C-832B-96C90214D3D9}" dt="2021-05-06T05:03:28.430" v="599" actId="1076"/>
          <ac:picMkLst>
            <pc:docMk/>
            <pc:sldMk cId="1857064781" sldId="267"/>
            <ac:picMk id="8" creationId="{C394CA55-1F0E-49F4-AF57-F969CE8A802F}"/>
          </ac:picMkLst>
        </pc:picChg>
      </pc:sldChg>
      <pc:sldChg chg="modSp add del mod">
        <pc:chgData name="Lê Phi Thạch" userId="87753c58-5c7c-4227-9b00-61ef6305188f" providerId="ADAL" clId="{E049D81A-211E-489C-832B-96C90214D3D9}" dt="2021-05-06T05:11:11.007" v="605" actId="47"/>
        <pc:sldMkLst>
          <pc:docMk/>
          <pc:sldMk cId="2697144194" sldId="268"/>
        </pc:sldMkLst>
        <pc:spChg chg="mod">
          <ac:chgData name="Lê Phi Thạch" userId="87753c58-5c7c-4227-9b00-61ef6305188f" providerId="ADAL" clId="{E049D81A-211E-489C-832B-96C90214D3D9}" dt="2021-05-06T05:11:05.107" v="604" actId="113"/>
          <ac:spMkLst>
            <pc:docMk/>
            <pc:sldMk cId="2697144194" sldId="268"/>
            <ac:spMk id="3" creationId="{4EC95A76-D645-43F1-84A2-9E3325CEAB33}"/>
          </ac:spMkLst>
        </pc:spChg>
      </pc:sldChg>
      <pc:sldChg chg="addSp delSp modSp add mod modAnim">
        <pc:chgData name="Lê Phi Thạch" userId="87753c58-5c7c-4227-9b00-61ef6305188f" providerId="ADAL" clId="{E049D81A-211E-489C-832B-96C90214D3D9}" dt="2021-05-06T07:41:41.161" v="1539"/>
        <pc:sldMkLst>
          <pc:docMk/>
          <pc:sldMk cId="3913603272" sldId="269"/>
        </pc:sldMkLst>
        <pc:spChg chg="mod">
          <ac:chgData name="Lê Phi Thạch" userId="87753c58-5c7c-4227-9b00-61ef6305188f" providerId="ADAL" clId="{E049D81A-211E-489C-832B-96C90214D3D9}" dt="2021-05-06T05:11:15.048" v="606" actId="113"/>
          <ac:spMkLst>
            <pc:docMk/>
            <pc:sldMk cId="3913603272" sldId="269"/>
            <ac:spMk id="3" creationId="{4EC95A76-D645-43F1-84A2-9E3325CEAB33}"/>
          </ac:spMkLst>
        </pc:spChg>
        <pc:picChg chg="add mod modCrop">
          <ac:chgData name="Lê Phi Thạch" userId="87753c58-5c7c-4227-9b00-61ef6305188f" providerId="ADAL" clId="{E049D81A-211E-489C-832B-96C90214D3D9}" dt="2021-05-06T05:12:08.444" v="619" actId="14100"/>
          <ac:picMkLst>
            <pc:docMk/>
            <pc:sldMk cId="3913603272" sldId="269"/>
            <ac:picMk id="5" creationId="{AA5D6929-B6D0-440F-A252-585412EABADA}"/>
          </ac:picMkLst>
        </pc:picChg>
        <pc:picChg chg="del">
          <ac:chgData name="Lê Phi Thạch" userId="87753c58-5c7c-4227-9b00-61ef6305188f" providerId="ADAL" clId="{E049D81A-211E-489C-832B-96C90214D3D9}" dt="2021-05-06T05:11:43.167" v="612" actId="478"/>
          <ac:picMkLst>
            <pc:docMk/>
            <pc:sldMk cId="3913603272" sldId="269"/>
            <ac:picMk id="8" creationId="{C394CA55-1F0E-49F4-AF57-F969CE8A802F}"/>
          </ac:picMkLst>
        </pc:picChg>
      </pc:sldChg>
      <pc:sldChg chg="addSp delSp modSp add mod modAnim">
        <pc:chgData name="Lê Phi Thạch" userId="87753c58-5c7c-4227-9b00-61ef6305188f" providerId="ADAL" clId="{E049D81A-211E-489C-832B-96C90214D3D9}" dt="2021-05-06T07:41:45.378" v="1541"/>
        <pc:sldMkLst>
          <pc:docMk/>
          <pc:sldMk cId="4203593954" sldId="270"/>
        </pc:sldMkLst>
        <pc:spChg chg="mod">
          <ac:chgData name="Lê Phi Thạch" userId="87753c58-5c7c-4227-9b00-61ef6305188f" providerId="ADAL" clId="{E049D81A-211E-489C-832B-96C90214D3D9}" dt="2021-05-06T05:12:21.628" v="621"/>
          <ac:spMkLst>
            <pc:docMk/>
            <pc:sldMk cId="4203593954" sldId="270"/>
            <ac:spMk id="3" creationId="{4EC95A76-D645-43F1-84A2-9E3325CEAB33}"/>
          </ac:spMkLst>
        </pc:spChg>
        <pc:picChg chg="del mod">
          <ac:chgData name="Lê Phi Thạch" userId="87753c58-5c7c-4227-9b00-61ef6305188f" providerId="ADAL" clId="{E049D81A-211E-489C-832B-96C90214D3D9}" dt="2021-05-06T05:12:33.752" v="626" actId="478"/>
          <ac:picMkLst>
            <pc:docMk/>
            <pc:sldMk cId="4203593954" sldId="270"/>
            <ac:picMk id="5" creationId="{AA5D6929-B6D0-440F-A252-585412EABADA}"/>
          </ac:picMkLst>
        </pc:picChg>
        <pc:picChg chg="add mod modCrop">
          <ac:chgData name="Lê Phi Thạch" userId="87753c58-5c7c-4227-9b00-61ef6305188f" providerId="ADAL" clId="{E049D81A-211E-489C-832B-96C90214D3D9}" dt="2021-05-06T05:12:58.011" v="633" actId="1076"/>
          <ac:picMkLst>
            <pc:docMk/>
            <pc:sldMk cId="4203593954" sldId="270"/>
            <ac:picMk id="6" creationId="{DF7DEB2B-44B3-4D34-9551-78007935C8BC}"/>
          </ac:picMkLst>
        </pc:picChg>
      </pc:sldChg>
      <pc:sldChg chg="addSp delSp modSp add mod modAnim">
        <pc:chgData name="Lê Phi Thạch" userId="87753c58-5c7c-4227-9b00-61ef6305188f" providerId="ADAL" clId="{E049D81A-211E-489C-832B-96C90214D3D9}" dt="2021-05-06T07:41:50.884" v="1543"/>
        <pc:sldMkLst>
          <pc:docMk/>
          <pc:sldMk cId="2764486305" sldId="271"/>
        </pc:sldMkLst>
        <pc:spChg chg="mod">
          <ac:chgData name="Lê Phi Thạch" userId="87753c58-5c7c-4227-9b00-61ef6305188f" providerId="ADAL" clId="{E049D81A-211E-489C-832B-96C90214D3D9}" dt="2021-05-06T05:13:15.083" v="635"/>
          <ac:spMkLst>
            <pc:docMk/>
            <pc:sldMk cId="2764486305" sldId="271"/>
            <ac:spMk id="3" creationId="{4EC95A76-D645-43F1-84A2-9E3325CEAB33}"/>
          </ac:spMkLst>
        </pc:spChg>
        <pc:picChg chg="add mod modCrop">
          <ac:chgData name="Lê Phi Thạch" userId="87753c58-5c7c-4227-9b00-61ef6305188f" providerId="ADAL" clId="{E049D81A-211E-489C-832B-96C90214D3D9}" dt="2021-05-06T05:13:57.864" v="646" actId="1076"/>
          <ac:picMkLst>
            <pc:docMk/>
            <pc:sldMk cId="2764486305" sldId="271"/>
            <ac:picMk id="5" creationId="{F45A8A13-02ED-46A0-92BF-7530C1C4049C}"/>
          </ac:picMkLst>
        </pc:picChg>
        <pc:picChg chg="del">
          <ac:chgData name="Lê Phi Thạch" userId="87753c58-5c7c-4227-9b00-61ef6305188f" providerId="ADAL" clId="{E049D81A-211E-489C-832B-96C90214D3D9}" dt="2021-05-06T05:13:17.105" v="636" actId="478"/>
          <ac:picMkLst>
            <pc:docMk/>
            <pc:sldMk cId="2764486305" sldId="271"/>
            <ac:picMk id="6" creationId="{DF7DEB2B-44B3-4D34-9551-78007935C8BC}"/>
          </ac:picMkLst>
        </pc:picChg>
      </pc:sldChg>
      <pc:sldChg chg="addSp delSp modSp add mod modTransition modAnim">
        <pc:chgData name="Lê Phi Thạch" userId="87753c58-5c7c-4227-9b00-61ef6305188f" providerId="ADAL" clId="{E049D81A-211E-489C-832B-96C90214D3D9}" dt="2021-05-06T07:41:58.979" v="1546"/>
        <pc:sldMkLst>
          <pc:docMk/>
          <pc:sldMk cId="3170151039" sldId="272"/>
        </pc:sldMkLst>
        <pc:spChg chg="mod">
          <ac:chgData name="Lê Phi Thạch" userId="87753c58-5c7c-4227-9b00-61ef6305188f" providerId="ADAL" clId="{E049D81A-211E-489C-832B-96C90214D3D9}" dt="2021-05-06T05:14:24.377" v="652"/>
          <ac:spMkLst>
            <pc:docMk/>
            <pc:sldMk cId="3170151039" sldId="272"/>
            <ac:spMk id="2" creationId="{FA7CD913-AC64-4E91-BDEB-CA8B1463F9C2}"/>
          </ac:spMkLst>
        </pc:spChg>
        <pc:spChg chg="del mod">
          <ac:chgData name="Lê Phi Thạch" userId="87753c58-5c7c-4227-9b00-61ef6305188f" providerId="ADAL" clId="{E049D81A-211E-489C-832B-96C90214D3D9}" dt="2021-05-06T05:14:31.055" v="653"/>
          <ac:spMkLst>
            <pc:docMk/>
            <pc:sldMk cId="3170151039" sldId="272"/>
            <ac:spMk id="3" creationId="{4EC95A76-D645-43F1-84A2-9E3325CEAB33}"/>
          </ac:spMkLst>
        </pc:spChg>
        <pc:picChg chg="del">
          <ac:chgData name="Lê Phi Thạch" userId="87753c58-5c7c-4227-9b00-61ef6305188f" providerId="ADAL" clId="{E049D81A-211E-489C-832B-96C90214D3D9}" dt="2021-05-06T05:14:20.675" v="650" actId="478"/>
          <ac:picMkLst>
            <pc:docMk/>
            <pc:sldMk cId="3170151039" sldId="272"/>
            <ac:picMk id="5" creationId="{F45A8A13-02ED-46A0-92BF-7530C1C4049C}"/>
          </ac:picMkLst>
        </pc:picChg>
        <pc:picChg chg="add mod">
          <ac:chgData name="Lê Phi Thạch" userId="87753c58-5c7c-4227-9b00-61ef6305188f" providerId="ADAL" clId="{E049D81A-211E-489C-832B-96C90214D3D9}" dt="2021-05-06T05:14:54.550" v="657" actId="14100"/>
          <ac:picMkLst>
            <pc:docMk/>
            <pc:sldMk cId="3170151039" sldId="272"/>
            <ac:picMk id="6" creationId="{DAE106E4-5D8B-4B4D-8187-D23E70C417F4}"/>
          </ac:picMkLst>
        </pc:picChg>
      </pc:sldChg>
      <pc:sldChg chg="addSp delSp modSp add mod modTransition modAnim">
        <pc:chgData name="Lê Phi Thạch" userId="87753c58-5c7c-4227-9b00-61ef6305188f" providerId="ADAL" clId="{E049D81A-211E-489C-832B-96C90214D3D9}" dt="2021-05-06T07:42:07.603" v="1551"/>
        <pc:sldMkLst>
          <pc:docMk/>
          <pc:sldMk cId="3139414295" sldId="273"/>
        </pc:sldMkLst>
        <pc:spChg chg="mod">
          <ac:chgData name="Lê Phi Thạch" userId="87753c58-5c7c-4227-9b00-61ef6305188f" providerId="ADAL" clId="{E049D81A-211E-489C-832B-96C90214D3D9}" dt="2021-05-06T05:15:12.488" v="661"/>
          <ac:spMkLst>
            <pc:docMk/>
            <pc:sldMk cId="3139414295" sldId="273"/>
            <ac:spMk id="2" creationId="{FA7CD913-AC64-4E91-BDEB-CA8B1463F9C2}"/>
          </ac:spMkLst>
        </pc:spChg>
        <pc:spChg chg="add del mod">
          <ac:chgData name="Lê Phi Thạch" userId="87753c58-5c7c-4227-9b00-61ef6305188f" providerId="ADAL" clId="{E049D81A-211E-489C-832B-96C90214D3D9}" dt="2021-05-06T05:15:20.907" v="663"/>
          <ac:spMkLst>
            <pc:docMk/>
            <pc:sldMk cId="3139414295" sldId="273"/>
            <ac:spMk id="4" creationId="{7DE318D8-DEA8-4694-9557-51A1E2EC04B2}"/>
          </ac:spMkLst>
        </pc:spChg>
        <pc:picChg chg="del">
          <ac:chgData name="Lê Phi Thạch" userId="87753c58-5c7c-4227-9b00-61ef6305188f" providerId="ADAL" clId="{E049D81A-211E-489C-832B-96C90214D3D9}" dt="2021-05-06T05:15:19.776" v="662" actId="478"/>
          <ac:picMkLst>
            <pc:docMk/>
            <pc:sldMk cId="3139414295" sldId="273"/>
            <ac:picMk id="6" creationId="{DAE106E4-5D8B-4B4D-8187-D23E70C417F4}"/>
          </ac:picMkLst>
        </pc:picChg>
        <pc:picChg chg="add mod">
          <ac:chgData name="Lê Phi Thạch" userId="87753c58-5c7c-4227-9b00-61ef6305188f" providerId="ADAL" clId="{E049D81A-211E-489C-832B-96C90214D3D9}" dt="2021-05-06T05:15:28.747" v="664" actId="1076"/>
          <ac:picMkLst>
            <pc:docMk/>
            <pc:sldMk cId="3139414295" sldId="273"/>
            <ac:picMk id="7" creationId="{B4A43E96-F8AF-4C70-954F-69D7C5B529C2}"/>
          </ac:picMkLst>
        </pc:picChg>
      </pc:sldChg>
      <pc:sldChg chg="add del modAnim">
        <pc:chgData name="Lê Phi Thạch" userId="87753c58-5c7c-4227-9b00-61ef6305188f" providerId="ADAL" clId="{E049D81A-211E-489C-832B-96C90214D3D9}" dt="2021-05-06T07:52:28.146" v="1680" actId="47"/>
        <pc:sldMkLst>
          <pc:docMk/>
          <pc:sldMk cId="3769329944" sldId="274"/>
        </pc:sldMkLst>
      </pc:sldChg>
      <pc:sldChg chg="addSp delSp modSp add mod modTransition setBg setFolMasterObjs modAnim">
        <pc:chgData name="Lê Phi Thạch" userId="87753c58-5c7c-4227-9b00-61ef6305188f" providerId="ADAL" clId="{E049D81A-211E-489C-832B-96C90214D3D9}" dt="2021-05-06T07:42:24.062" v="1558"/>
        <pc:sldMkLst>
          <pc:docMk/>
          <pc:sldMk cId="2418540365" sldId="275"/>
        </pc:sldMkLst>
        <pc:spChg chg="mod">
          <ac:chgData name="Lê Phi Thạch" userId="87753c58-5c7c-4227-9b00-61ef6305188f" providerId="ADAL" clId="{E049D81A-211E-489C-832B-96C90214D3D9}" dt="2021-05-06T05:18:00.812" v="687" actId="26606"/>
          <ac:spMkLst>
            <pc:docMk/>
            <pc:sldMk cId="2418540365" sldId="275"/>
            <ac:spMk id="2" creationId="{FA7CD913-AC64-4E91-BDEB-CA8B1463F9C2}"/>
          </ac:spMkLst>
        </pc:spChg>
        <pc:spChg chg="add mod">
          <ac:chgData name="Lê Phi Thạch" userId="87753c58-5c7c-4227-9b00-61ef6305188f" providerId="ADAL" clId="{E049D81A-211E-489C-832B-96C90214D3D9}" dt="2021-05-06T05:18:00.812" v="687" actId="26606"/>
          <ac:spMkLst>
            <pc:docMk/>
            <pc:sldMk cId="2418540365" sldId="275"/>
            <ac:spMk id="4" creationId="{341AF8E5-9D79-4D10-8FE2-7E05B4877A61}"/>
          </ac:spMkLst>
        </pc:spChg>
        <pc:spChg chg="add del">
          <ac:chgData name="Lê Phi Thạch" userId="87753c58-5c7c-4227-9b00-61ef6305188f" providerId="ADAL" clId="{E049D81A-211E-489C-832B-96C90214D3D9}" dt="2021-05-06T05:18:00.812" v="687" actId="26606"/>
          <ac:spMkLst>
            <pc:docMk/>
            <pc:sldMk cId="2418540365" sldId="275"/>
            <ac:spMk id="8" creationId="{CFB03654-F8D1-4066-85B5-5BA57499B18A}"/>
          </ac:spMkLst>
        </pc:spChg>
        <pc:spChg chg="add del">
          <ac:chgData name="Lê Phi Thạch" userId="87753c58-5c7c-4227-9b00-61ef6305188f" providerId="ADAL" clId="{E049D81A-211E-489C-832B-96C90214D3D9}" dt="2021-05-06T05:18:00.812" v="687" actId="26606"/>
          <ac:spMkLst>
            <pc:docMk/>
            <pc:sldMk cId="2418540365" sldId="275"/>
            <ac:spMk id="9" creationId="{EF061512-DEB6-4638-9292-91DD254630D0}"/>
          </ac:spMkLst>
        </pc:spChg>
        <pc:spChg chg="add del">
          <ac:chgData name="Lê Phi Thạch" userId="87753c58-5c7c-4227-9b00-61ef6305188f" providerId="ADAL" clId="{E049D81A-211E-489C-832B-96C90214D3D9}" dt="2021-05-06T05:18:00.812" v="687" actId="26606"/>
          <ac:spMkLst>
            <pc:docMk/>
            <pc:sldMk cId="2418540365" sldId="275"/>
            <ac:spMk id="10" creationId="{7615BC76-014D-4BD0-A843-994E2D759826}"/>
          </ac:spMkLst>
        </pc:spChg>
        <pc:spChg chg="add del">
          <ac:chgData name="Lê Phi Thạch" userId="87753c58-5c7c-4227-9b00-61ef6305188f" providerId="ADAL" clId="{E049D81A-211E-489C-832B-96C90214D3D9}" dt="2021-05-06T05:17:53.628" v="683" actId="26606"/>
          <ac:spMkLst>
            <pc:docMk/>
            <pc:sldMk cId="2418540365" sldId="275"/>
            <ac:spMk id="11" creationId="{95697D25-3D98-4690-9E3D-C65732E5D818}"/>
          </ac:spMkLst>
        </pc:spChg>
        <pc:spChg chg="add del">
          <ac:chgData name="Lê Phi Thạch" userId="87753c58-5c7c-4227-9b00-61ef6305188f" providerId="ADAL" clId="{E049D81A-211E-489C-832B-96C90214D3D9}" dt="2021-05-06T05:17:53.628" v="683" actId="26606"/>
          <ac:spMkLst>
            <pc:docMk/>
            <pc:sldMk cId="2418540365" sldId="275"/>
            <ac:spMk id="13" creationId="{56C634FA-4936-4EA7-9BFB-F34843C0F050}"/>
          </ac:spMkLst>
        </pc:spChg>
        <pc:grpChg chg="add del">
          <ac:chgData name="Lê Phi Thạch" userId="87753c58-5c7c-4227-9b00-61ef6305188f" providerId="ADAL" clId="{E049D81A-211E-489C-832B-96C90214D3D9}" dt="2021-05-06T05:18:00.812" v="687" actId="26606"/>
          <ac:grpSpMkLst>
            <pc:docMk/>
            <pc:sldMk cId="2418540365" sldId="275"/>
            <ac:grpSpMk id="12" creationId="{86B666D3-7550-4348-AD73-27B831A5E488}"/>
          </ac:grpSpMkLst>
        </pc:grpChg>
        <pc:grpChg chg="add del">
          <ac:chgData name="Lê Phi Thạch" userId="87753c58-5c7c-4227-9b00-61ef6305188f" providerId="ADAL" clId="{E049D81A-211E-489C-832B-96C90214D3D9}" dt="2021-05-06T05:17:53.628" v="683" actId="26606"/>
          <ac:grpSpMkLst>
            <pc:docMk/>
            <pc:sldMk cId="2418540365" sldId="275"/>
            <ac:grpSpMk id="15" creationId="{A9A3B735-54E2-4D95-A245-5BA856818C0F}"/>
          </ac:grpSpMkLst>
        </pc:grpChg>
        <pc:picChg chg="add mod">
          <ac:chgData name="Lê Phi Thạch" userId="87753c58-5c7c-4227-9b00-61ef6305188f" providerId="ADAL" clId="{E049D81A-211E-489C-832B-96C90214D3D9}" dt="2021-05-06T05:18:08.629" v="688" actId="1076"/>
          <ac:picMkLst>
            <pc:docMk/>
            <pc:sldMk cId="2418540365" sldId="275"/>
            <ac:picMk id="6" creationId="{7AFF43BD-7B65-41EC-84F7-229E81F9C204}"/>
          </ac:picMkLst>
        </pc:picChg>
        <pc:picChg chg="del">
          <ac:chgData name="Lê Phi Thạch" userId="87753c58-5c7c-4227-9b00-61ef6305188f" providerId="ADAL" clId="{E049D81A-211E-489C-832B-96C90214D3D9}" dt="2021-05-06T05:16:04.754" v="667" actId="478"/>
          <ac:picMkLst>
            <pc:docMk/>
            <pc:sldMk cId="2418540365" sldId="275"/>
            <ac:picMk id="7" creationId="{B4A43E96-F8AF-4C70-954F-69D7C5B529C2}"/>
          </ac:picMkLst>
        </pc:picChg>
      </pc:sldChg>
      <pc:sldChg chg="modSp add mod modAnim">
        <pc:chgData name="Lê Phi Thạch" userId="87753c58-5c7c-4227-9b00-61ef6305188f" providerId="ADAL" clId="{E049D81A-211E-489C-832B-96C90214D3D9}" dt="2021-05-06T07:42:31.688" v="1561"/>
        <pc:sldMkLst>
          <pc:docMk/>
          <pc:sldMk cId="3947251644" sldId="276"/>
        </pc:sldMkLst>
        <pc:spChg chg="mod">
          <ac:chgData name="Lê Phi Thạch" userId="87753c58-5c7c-4227-9b00-61ef6305188f" providerId="ADAL" clId="{E049D81A-211E-489C-832B-96C90214D3D9}" dt="2021-05-06T05:18:24.939" v="690"/>
          <ac:spMkLst>
            <pc:docMk/>
            <pc:sldMk cId="3947251644" sldId="276"/>
            <ac:spMk id="4" creationId="{341AF8E5-9D79-4D10-8FE2-7E05B4877A61}"/>
          </ac:spMkLst>
        </pc:spChg>
        <pc:picChg chg="mod">
          <ac:chgData name="Lê Phi Thạch" userId="87753c58-5c7c-4227-9b00-61ef6305188f" providerId="ADAL" clId="{E049D81A-211E-489C-832B-96C90214D3D9}" dt="2021-05-06T05:18:38.553" v="691" actId="14826"/>
          <ac:picMkLst>
            <pc:docMk/>
            <pc:sldMk cId="3947251644" sldId="276"/>
            <ac:picMk id="6" creationId="{7AFF43BD-7B65-41EC-84F7-229E81F9C204}"/>
          </ac:picMkLst>
        </pc:picChg>
      </pc:sldChg>
      <pc:sldChg chg="modSp add mod modAnim">
        <pc:chgData name="Lê Phi Thạch" userId="87753c58-5c7c-4227-9b00-61ef6305188f" providerId="ADAL" clId="{E049D81A-211E-489C-832B-96C90214D3D9}" dt="2021-05-06T07:42:43.719" v="1564"/>
        <pc:sldMkLst>
          <pc:docMk/>
          <pc:sldMk cId="3758402914" sldId="277"/>
        </pc:sldMkLst>
        <pc:spChg chg="mod">
          <ac:chgData name="Lê Phi Thạch" userId="87753c58-5c7c-4227-9b00-61ef6305188f" providerId="ADAL" clId="{E049D81A-211E-489C-832B-96C90214D3D9}" dt="2021-05-06T05:18:49.139" v="693"/>
          <ac:spMkLst>
            <pc:docMk/>
            <pc:sldMk cId="3758402914" sldId="277"/>
            <ac:spMk id="4" creationId="{341AF8E5-9D79-4D10-8FE2-7E05B4877A61}"/>
          </ac:spMkLst>
        </pc:spChg>
        <pc:picChg chg="mod">
          <ac:chgData name="Lê Phi Thạch" userId="87753c58-5c7c-4227-9b00-61ef6305188f" providerId="ADAL" clId="{E049D81A-211E-489C-832B-96C90214D3D9}" dt="2021-05-06T05:19:06.787" v="694" actId="14826"/>
          <ac:picMkLst>
            <pc:docMk/>
            <pc:sldMk cId="3758402914" sldId="277"/>
            <ac:picMk id="6" creationId="{7AFF43BD-7B65-41EC-84F7-229E81F9C204}"/>
          </ac:picMkLst>
        </pc:picChg>
      </pc:sldChg>
      <pc:sldChg chg="modSp add mod modAnim">
        <pc:chgData name="Lê Phi Thạch" userId="87753c58-5c7c-4227-9b00-61ef6305188f" providerId="ADAL" clId="{E049D81A-211E-489C-832B-96C90214D3D9}" dt="2021-05-06T07:42:49.720" v="1567"/>
        <pc:sldMkLst>
          <pc:docMk/>
          <pc:sldMk cId="169961175" sldId="278"/>
        </pc:sldMkLst>
        <pc:spChg chg="mod">
          <ac:chgData name="Lê Phi Thạch" userId="87753c58-5c7c-4227-9b00-61ef6305188f" providerId="ADAL" clId="{E049D81A-211E-489C-832B-96C90214D3D9}" dt="2021-05-06T05:19:15.237" v="696"/>
          <ac:spMkLst>
            <pc:docMk/>
            <pc:sldMk cId="169961175" sldId="278"/>
            <ac:spMk id="4" creationId="{341AF8E5-9D79-4D10-8FE2-7E05B4877A61}"/>
          </ac:spMkLst>
        </pc:spChg>
        <pc:picChg chg="mod">
          <ac:chgData name="Lê Phi Thạch" userId="87753c58-5c7c-4227-9b00-61ef6305188f" providerId="ADAL" clId="{E049D81A-211E-489C-832B-96C90214D3D9}" dt="2021-05-06T05:19:34.467" v="697" actId="14826"/>
          <ac:picMkLst>
            <pc:docMk/>
            <pc:sldMk cId="169961175" sldId="278"/>
            <ac:picMk id="6" creationId="{7AFF43BD-7B65-41EC-84F7-229E81F9C204}"/>
          </ac:picMkLst>
        </pc:picChg>
      </pc:sldChg>
      <pc:sldChg chg="modSp add mod modAnim">
        <pc:chgData name="Lê Phi Thạch" userId="87753c58-5c7c-4227-9b00-61ef6305188f" providerId="ADAL" clId="{E049D81A-211E-489C-832B-96C90214D3D9}" dt="2021-05-06T07:42:54.609" v="1570"/>
        <pc:sldMkLst>
          <pc:docMk/>
          <pc:sldMk cId="3089810439" sldId="279"/>
        </pc:sldMkLst>
        <pc:spChg chg="mod">
          <ac:chgData name="Lê Phi Thạch" userId="87753c58-5c7c-4227-9b00-61ef6305188f" providerId="ADAL" clId="{E049D81A-211E-489C-832B-96C90214D3D9}" dt="2021-05-06T05:19:42.691" v="699"/>
          <ac:spMkLst>
            <pc:docMk/>
            <pc:sldMk cId="3089810439" sldId="279"/>
            <ac:spMk id="4" creationId="{341AF8E5-9D79-4D10-8FE2-7E05B4877A61}"/>
          </ac:spMkLst>
        </pc:spChg>
        <pc:picChg chg="mod">
          <ac:chgData name="Lê Phi Thạch" userId="87753c58-5c7c-4227-9b00-61ef6305188f" providerId="ADAL" clId="{E049D81A-211E-489C-832B-96C90214D3D9}" dt="2021-05-06T05:20:20.251" v="700" actId="14826"/>
          <ac:picMkLst>
            <pc:docMk/>
            <pc:sldMk cId="3089810439" sldId="279"/>
            <ac:picMk id="6" creationId="{7AFF43BD-7B65-41EC-84F7-229E81F9C204}"/>
          </ac:picMkLst>
        </pc:picChg>
      </pc:sldChg>
      <pc:sldChg chg="modSp add mod modAnim">
        <pc:chgData name="Lê Phi Thạch" userId="87753c58-5c7c-4227-9b00-61ef6305188f" providerId="ADAL" clId="{E049D81A-211E-489C-832B-96C90214D3D9}" dt="2021-05-06T07:42:59.295" v="1573"/>
        <pc:sldMkLst>
          <pc:docMk/>
          <pc:sldMk cId="2369260539" sldId="280"/>
        </pc:sldMkLst>
        <pc:spChg chg="mod">
          <ac:chgData name="Lê Phi Thạch" userId="87753c58-5c7c-4227-9b00-61ef6305188f" providerId="ADAL" clId="{E049D81A-211E-489C-832B-96C90214D3D9}" dt="2021-05-06T05:20:31.533" v="702"/>
          <ac:spMkLst>
            <pc:docMk/>
            <pc:sldMk cId="2369260539" sldId="280"/>
            <ac:spMk id="4" creationId="{341AF8E5-9D79-4D10-8FE2-7E05B4877A61}"/>
          </ac:spMkLst>
        </pc:spChg>
        <pc:picChg chg="mod">
          <ac:chgData name="Lê Phi Thạch" userId="87753c58-5c7c-4227-9b00-61ef6305188f" providerId="ADAL" clId="{E049D81A-211E-489C-832B-96C90214D3D9}" dt="2021-05-06T05:20:47.575" v="703" actId="14826"/>
          <ac:picMkLst>
            <pc:docMk/>
            <pc:sldMk cId="2369260539" sldId="280"/>
            <ac:picMk id="6" creationId="{7AFF43BD-7B65-41EC-84F7-229E81F9C204}"/>
          </ac:picMkLst>
        </pc:picChg>
      </pc:sldChg>
      <pc:sldChg chg="addSp delSp modSp add mod modTransition modAnim">
        <pc:chgData name="Lê Phi Thạch" userId="87753c58-5c7c-4227-9b00-61ef6305188f" providerId="ADAL" clId="{E049D81A-211E-489C-832B-96C90214D3D9}" dt="2021-05-06T07:43:10.192" v="1579"/>
        <pc:sldMkLst>
          <pc:docMk/>
          <pc:sldMk cId="309963976" sldId="281"/>
        </pc:sldMkLst>
        <pc:spChg chg="mod">
          <ac:chgData name="Lê Phi Thạch" userId="87753c58-5c7c-4227-9b00-61ef6305188f" providerId="ADAL" clId="{E049D81A-211E-489C-832B-96C90214D3D9}" dt="2021-05-06T05:21:12.332" v="708"/>
          <ac:spMkLst>
            <pc:docMk/>
            <pc:sldMk cId="309963976" sldId="281"/>
            <ac:spMk id="2" creationId="{FA7CD913-AC64-4E91-BDEB-CA8B1463F9C2}"/>
          </ac:spMkLst>
        </pc:spChg>
        <pc:spChg chg="del mod">
          <ac:chgData name="Lê Phi Thạch" userId="87753c58-5c7c-4227-9b00-61ef6305188f" providerId="ADAL" clId="{E049D81A-211E-489C-832B-96C90214D3D9}" dt="2021-05-06T05:21:35.003" v="711" actId="478"/>
          <ac:spMkLst>
            <pc:docMk/>
            <pc:sldMk cId="309963976" sldId="281"/>
            <ac:spMk id="4" creationId="{341AF8E5-9D79-4D10-8FE2-7E05B4877A61}"/>
          </ac:spMkLst>
        </pc:spChg>
        <pc:picChg chg="add mod modCrop">
          <ac:chgData name="Lê Phi Thạch" userId="87753c58-5c7c-4227-9b00-61ef6305188f" providerId="ADAL" clId="{E049D81A-211E-489C-832B-96C90214D3D9}" dt="2021-05-06T05:23:33.285" v="735" actId="1076"/>
          <ac:picMkLst>
            <pc:docMk/>
            <pc:sldMk cId="309963976" sldId="281"/>
            <ac:picMk id="5" creationId="{90876AEE-B25D-443E-A74A-E040CCA4CE1F}"/>
          </ac:picMkLst>
        </pc:picChg>
        <pc:picChg chg="del">
          <ac:chgData name="Lê Phi Thạch" userId="87753c58-5c7c-4227-9b00-61ef6305188f" providerId="ADAL" clId="{E049D81A-211E-489C-832B-96C90214D3D9}" dt="2021-05-06T05:21:25.716" v="709" actId="478"/>
          <ac:picMkLst>
            <pc:docMk/>
            <pc:sldMk cId="309963976" sldId="281"/>
            <ac:picMk id="6" creationId="{7AFF43BD-7B65-41EC-84F7-229E81F9C204}"/>
          </ac:picMkLst>
        </pc:picChg>
        <pc:picChg chg="add mod modCrop">
          <ac:chgData name="Lê Phi Thạch" userId="87753c58-5c7c-4227-9b00-61ef6305188f" providerId="ADAL" clId="{E049D81A-211E-489C-832B-96C90214D3D9}" dt="2021-05-06T05:32:56.055" v="746" actId="1076"/>
          <ac:picMkLst>
            <pc:docMk/>
            <pc:sldMk cId="309963976" sldId="281"/>
            <ac:picMk id="7" creationId="{F49E270A-D602-454A-B4E9-8DB34068A0A7}"/>
          </ac:picMkLst>
        </pc:picChg>
      </pc:sldChg>
      <pc:sldChg chg="addSp delSp modSp add mod modAnim">
        <pc:chgData name="Lê Phi Thạch" userId="87753c58-5c7c-4227-9b00-61ef6305188f" providerId="ADAL" clId="{E049D81A-211E-489C-832B-96C90214D3D9}" dt="2021-05-06T07:43:19.844" v="1581"/>
        <pc:sldMkLst>
          <pc:docMk/>
          <pc:sldMk cId="2831126911" sldId="282"/>
        </pc:sldMkLst>
        <pc:picChg chg="add mod modCrop">
          <ac:chgData name="Lê Phi Thạch" userId="87753c58-5c7c-4227-9b00-61ef6305188f" providerId="ADAL" clId="{E049D81A-211E-489C-832B-96C90214D3D9}" dt="2021-05-06T05:35:43.870" v="772" actId="1076"/>
          <ac:picMkLst>
            <pc:docMk/>
            <pc:sldMk cId="2831126911" sldId="282"/>
            <ac:picMk id="4" creationId="{10590218-05AE-4F9A-A9F4-9A1BB9F04817}"/>
          </ac:picMkLst>
        </pc:picChg>
        <pc:picChg chg="del">
          <ac:chgData name="Lê Phi Thạch" userId="87753c58-5c7c-4227-9b00-61ef6305188f" providerId="ADAL" clId="{E049D81A-211E-489C-832B-96C90214D3D9}" dt="2021-05-06T05:34:29.463" v="760" actId="478"/>
          <ac:picMkLst>
            <pc:docMk/>
            <pc:sldMk cId="2831126911" sldId="282"/>
            <ac:picMk id="5" creationId="{90876AEE-B25D-443E-A74A-E040CCA4CE1F}"/>
          </ac:picMkLst>
        </pc:picChg>
        <pc:picChg chg="del">
          <ac:chgData name="Lê Phi Thạch" userId="87753c58-5c7c-4227-9b00-61ef6305188f" providerId="ADAL" clId="{E049D81A-211E-489C-832B-96C90214D3D9}" dt="2021-05-06T05:34:54.920" v="765" actId="478"/>
          <ac:picMkLst>
            <pc:docMk/>
            <pc:sldMk cId="2831126911" sldId="282"/>
            <ac:picMk id="7" creationId="{F49E270A-D602-454A-B4E9-8DB34068A0A7}"/>
          </ac:picMkLst>
        </pc:picChg>
        <pc:picChg chg="add mod modCrop">
          <ac:chgData name="Lê Phi Thạch" userId="87753c58-5c7c-4227-9b00-61ef6305188f" providerId="ADAL" clId="{E049D81A-211E-489C-832B-96C90214D3D9}" dt="2021-05-06T05:35:20.615" v="769" actId="1076"/>
          <ac:picMkLst>
            <pc:docMk/>
            <pc:sldMk cId="2831126911" sldId="282"/>
            <ac:picMk id="8" creationId="{6B5E099B-E2CF-4826-9113-A4B4081C09A5}"/>
          </ac:picMkLst>
        </pc:picChg>
      </pc:sldChg>
      <pc:sldChg chg="add del">
        <pc:chgData name="Lê Phi Thạch" userId="87753c58-5c7c-4227-9b00-61ef6305188f" providerId="ADAL" clId="{E049D81A-211E-489C-832B-96C90214D3D9}" dt="2021-05-06T07:43:28.341" v="1582" actId="47"/>
        <pc:sldMkLst>
          <pc:docMk/>
          <pc:sldMk cId="4112122024" sldId="283"/>
        </pc:sldMkLst>
      </pc:sldChg>
      <pc:sldChg chg="delSp modSp add del mod">
        <pc:chgData name="Lê Phi Thạch" userId="87753c58-5c7c-4227-9b00-61ef6305188f" providerId="ADAL" clId="{E049D81A-211E-489C-832B-96C90214D3D9}" dt="2021-05-06T05:36:56.245" v="790" actId="47"/>
        <pc:sldMkLst>
          <pc:docMk/>
          <pc:sldMk cId="3527889653" sldId="284"/>
        </pc:sldMkLst>
        <pc:spChg chg="mod">
          <ac:chgData name="Lê Phi Thạch" userId="87753c58-5c7c-4227-9b00-61ef6305188f" providerId="ADAL" clId="{E049D81A-211E-489C-832B-96C90214D3D9}" dt="2021-05-06T05:36:47.842" v="786" actId="21"/>
          <ac:spMkLst>
            <pc:docMk/>
            <pc:sldMk cId="3527889653" sldId="284"/>
            <ac:spMk id="2" creationId="{FA7CD913-AC64-4E91-BDEB-CA8B1463F9C2}"/>
          </ac:spMkLst>
        </pc:spChg>
        <pc:picChg chg="del">
          <ac:chgData name="Lê Phi Thạch" userId="87753c58-5c7c-4227-9b00-61ef6305188f" providerId="ADAL" clId="{E049D81A-211E-489C-832B-96C90214D3D9}" dt="2021-05-06T05:36:28.829" v="782" actId="478"/>
          <ac:picMkLst>
            <pc:docMk/>
            <pc:sldMk cId="3527889653" sldId="284"/>
            <ac:picMk id="4" creationId="{10590218-05AE-4F9A-A9F4-9A1BB9F04817}"/>
          </ac:picMkLst>
        </pc:picChg>
        <pc:picChg chg="del">
          <ac:chgData name="Lê Phi Thạch" userId="87753c58-5c7c-4227-9b00-61ef6305188f" providerId="ADAL" clId="{E049D81A-211E-489C-832B-96C90214D3D9}" dt="2021-05-06T05:36:28.488" v="781" actId="478"/>
          <ac:picMkLst>
            <pc:docMk/>
            <pc:sldMk cId="3527889653" sldId="284"/>
            <ac:picMk id="8" creationId="{6B5E099B-E2CF-4826-9113-A4B4081C09A5}"/>
          </ac:picMkLst>
        </pc:picChg>
      </pc:sldChg>
      <pc:sldChg chg="addSp delSp modSp add mod ord modTransition modAnim">
        <pc:chgData name="Lê Phi Thạch" userId="87753c58-5c7c-4227-9b00-61ef6305188f" providerId="ADAL" clId="{E049D81A-211E-489C-832B-96C90214D3D9}" dt="2021-05-06T07:43:43.408" v="1587"/>
        <pc:sldMkLst>
          <pc:docMk/>
          <pc:sldMk cId="4247030362" sldId="285"/>
        </pc:sldMkLst>
        <pc:spChg chg="mod">
          <ac:chgData name="Lê Phi Thạch" userId="87753c58-5c7c-4227-9b00-61ef6305188f" providerId="ADAL" clId="{E049D81A-211E-489C-832B-96C90214D3D9}" dt="2021-05-06T05:36:52.570" v="788" actId="14100"/>
          <ac:spMkLst>
            <pc:docMk/>
            <pc:sldMk cId="4247030362" sldId="285"/>
            <ac:spMk id="2" creationId="{FA7CD913-AC64-4E91-BDEB-CA8B1463F9C2}"/>
          </ac:spMkLst>
        </pc:spChg>
        <pc:spChg chg="add mod">
          <ac:chgData name="Lê Phi Thạch" userId="87753c58-5c7c-4227-9b00-61ef6305188f" providerId="ADAL" clId="{E049D81A-211E-489C-832B-96C90214D3D9}" dt="2021-05-06T05:37:04.642" v="792" actId="20577"/>
          <ac:spMkLst>
            <pc:docMk/>
            <pc:sldMk cId="4247030362" sldId="285"/>
            <ac:spMk id="4" creationId="{AB51864D-84EB-4A09-99A2-0E80F2FF85C5}"/>
          </ac:spMkLst>
        </pc:spChg>
        <pc:picChg chg="del">
          <ac:chgData name="Lê Phi Thạch" userId="87753c58-5c7c-4227-9b00-61ef6305188f" providerId="ADAL" clId="{E049D81A-211E-489C-832B-96C90214D3D9}" dt="2021-05-06T05:36:54.789" v="789" actId="478"/>
          <ac:picMkLst>
            <pc:docMk/>
            <pc:sldMk cId="4247030362" sldId="285"/>
            <ac:picMk id="6" creationId="{DAE106E4-5D8B-4B4D-8187-D23E70C417F4}"/>
          </ac:picMkLst>
        </pc:picChg>
        <pc:picChg chg="add mod">
          <ac:chgData name="Lê Phi Thạch" userId="87753c58-5c7c-4227-9b00-61ef6305188f" providerId="ADAL" clId="{E049D81A-211E-489C-832B-96C90214D3D9}" dt="2021-05-06T05:37:16.841" v="794" actId="1076"/>
          <ac:picMkLst>
            <pc:docMk/>
            <pc:sldMk cId="4247030362" sldId="285"/>
            <ac:picMk id="7" creationId="{9A7BF244-62FD-421C-80C9-1F422645BC8E}"/>
          </ac:picMkLst>
        </pc:picChg>
      </pc:sldChg>
      <pc:sldChg chg="modSp add mod modTransition modAnim">
        <pc:chgData name="Lê Phi Thạch" userId="87753c58-5c7c-4227-9b00-61ef6305188f" providerId="ADAL" clId="{E049D81A-211E-489C-832B-96C90214D3D9}" dt="2021-05-06T07:44:36.735" v="1599"/>
        <pc:sldMkLst>
          <pc:docMk/>
          <pc:sldMk cId="3875411453" sldId="286"/>
        </pc:sldMkLst>
        <pc:spChg chg="mod">
          <ac:chgData name="Lê Phi Thạch" userId="87753c58-5c7c-4227-9b00-61ef6305188f" providerId="ADAL" clId="{E049D81A-211E-489C-832B-96C90214D3D9}" dt="2021-05-06T05:39:02.160" v="800"/>
          <ac:spMkLst>
            <pc:docMk/>
            <pc:sldMk cId="3875411453" sldId="286"/>
            <ac:spMk id="2" creationId="{FA7CD913-AC64-4E91-BDEB-CA8B1463F9C2}"/>
          </ac:spMkLst>
        </pc:spChg>
        <pc:spChg chg="mod">
          <ac:chgData name="Lê Phi Thạch" userId="87753c58-5c7c-4227-9b00-61ef6305188f" providerId="ADAL" clId="{E049D81A-211E-489C-832B-96C90214D3D9}" dt="2021-05-06T05:39:21.308" v="804" actId="123"/>
          <ac:spMkLst>
            <pc:docMk/>
            <pc:sldMk cId="3875411453" sldId="286"/>
            <ac:spMk id="4" creationId="{AB51864D-84EB-4A09-99A2-0E80F2FF85C5}"/>
          </ac:spMkLst>
        </pc:spChg>
        <pc:picChg chg="mod">
          <ac:chgData name="Lê Phi Thạch" userId="87753c58-5c7c-4227-9b00-61ef6305188f" providerId="ADAL" clId="{E049D81A-211E-489C-832B-96C90214D3D9}" dt="2021-05-06T05:39:17.206" v="803" actId="1076"/>
          <ac:picMkLst>
            <pc:docMk/>
            <pc:sldMk cId="3875411453" sldId="286"/>
            <ac:picMk id="7" creationId="{9A7BF244-62FD-421C-80C9-1F422645BC8E}"/>
          </ac:picMkLst>
        </pc:picChg>
      </pc:sldChg>
      <pc:sldChg chg="modSp add mod modTransition modAnim">
        <pc:chgData name="Lê Phi Thạch" userId="87753c58-5c7c-4227-9b00-61ef6305188f" providerId="ADAL" clId="{E049D81A-211E-489C-832B-96C90214D3D9}" dt="2021-05-06T07:45:38.110" v="1617"/>
        <pc:sldMkLst>
          <pc:docMk/>
          <pc:sldMk cId="3668329940" sldId="287"/>
        </pc:sldMkLst>
        <pc:spChg chg="mod">
          <ac:chgData name="Lê Phi Thạch" userId="87753c58-5c7c-4227-9b00-61ef6305188f" providerId="ADAL" clId="{E049D81A-211E-489C-832B-96C90214D3D9}" dt="2021-05-06T05:59:22.334" v="957" actId="14100"/>
          <ac:spMkLst>
            <pc:docMk/>
            <pc:sldMk cId="3668329940" sldId="287"/>
            <ac:spMk id="2" creationId="{FA7CD913-AC64-4E91-BDEB-CA8B1463F9C2}"/>
          </ac:spMkLst>
        </pc:spChg>
        <pc:spChg chg="mod">
          <ac:chgData name="Lê Phi Thạch" userId="87753c58-5c7c-4227-9b00-61ef6305188f" providerId="ADAL" clId="{E049D81A-211E-489C-832B-96C90214D3D9}" dt="2021-05-06T05:39:54.252" v="811"/>
          <ac:spMkLst>
            <pc:docMk/>
            <pc:sldMk cId="3668329940" sldId="287"/>
            <ac:spMk id="4" creationId="{AB51864D-84EB-4A09-99A2-0E80F2FF85C5}"/>
          </ac:spMkLst>
        </pc:spChg>
        <pc:picChg chg="mod">
          <ac:chgData name="Lê Phi Thạch" userId="87753c58-5c7c-4227-9b00-61ef6305188f" providerId="ADAL" clId="{E049D81A-211E-489C-832B-96C90214D3D9}" dt="2021-05-06T05:40:07.955" v="816" actId="1076"/>
          <ac:picMkLst>
            <pc:docMk/>
            <pc:sldMk cId="3668329940" sldId="287"/>
            <ac:picMk id="7" creationId="{9A7BF244-62FD-421C-80C9-1F422645BC8E}"/>
          </ac:picMkLst>
        </pc:picChg>
      </pc:sldChg>
      <pc:sldChg chg="delSp modSp add mod modAnim">
        <pc:chgData name="Lê Phi Thạch" userId="87753c58-5c7c-4227-9b00-61ef6305188f" providerId="ADAL" clId="{E049D81A-211E-489C-832B-96C90214D3D9}" dt="2021-05-06T07:45:46.583" v="1618"/>
        <pc:sldMkLst>
          <pc:docMk/>
          <pc:sldMk cId="1806064437" sldId="288"/>
        </pc:sldMkLst>
        <pc:spChg chg="mod">
          <ac:chgData name="Lê Phi Thạch" userId="87753c58-5c7c-4227-9b00-61ef6305188f" providerId="ADAL" clId="{E049D81A-211E-489C-832B-96C90214D3D9}" dt="2021-05-06T05:59:18.312" v="956" actId="14100"/>
          <ac:spMkLst>
            <pc:docMk/>
            <pc:sldMk cId="1806064437" sldId="288"/>
            <ac:spMk id="2" creationId="{FA7CD913-AC64-4E91-BDEB-CA8B1463F9C2}"/>
          </ac:spMkLst>
        </pc:spChg>
        <pc:spChg chg="mod">
          <ac:chgData name="Lê Phi Thạch" userId="87753c58-5c7c-4227-9b00-61ef6305188f" providerId="ADAL" clId="{E049D81A-211E-489C-832B-96C90214D3D9}" dt="2021-05-06T05:58:21.048" v="948" actId="27636"/>
          <ac:spMkLst>
            <pc:docMk/>
            <pc:sldMk cId="1806064437" sldId="288"/>
            <ac:spMk id="4" creationId="{AB51864D-84EB-4A09-99A2-0E80F2FF85C5}"/>
          </ac:spMkLst>
        </pc:spChg>
        <pc:picChg chg="del mod">
          <ac:chgData name="Lê Phi Thạch" userId="87753c58-5c7c-4227-9b00-61ef6305188f" providerId="ADAL" clId="{E049D81A-211E-489C-832B-96C90214D3D9}" dt="2021-05-06T05:57:48.016" v="946" actId="478"/>
          <ac:picMkLst>
            <pc:docMk/>
            <pc:sldMk cId="1806064437" sldId="288"/>
            <ac:picMk id="7" creationId="{9A7BF244-62FD-421C-80C9-1F422645BC8E}"/>
          </ac:picMkLst>
        </pc:picChg>
      </pc:sldChg>
      <pc:sldChg chg="delSp modSp add mod modAnim">
        <pc:chgData name="Lê Phi Thạch" userId="87753c58-5c7c-4227-9b00-61ef6305188f" providerId="ADAL" clId="{E049D81A-211E-489C-832B-96C90214D3D9}" dt="2021-05-06T07:43:46.226" v="1588"/>
        <pc:sldMkLst>
          <pc:docMk/>
          <pc:sldMk cId="706546369" sldId="289"/>
        </pc:sldMkLst>
        <pc:spChg chg="mod">
          <ac:chgData name="Lê Phi Thạch" userId="87753c58-5c7c-4227-9b00-61ef6305188f" providerId="ADAL" clId="{E049D81A-211E-489C-832B-96C90214D3D9}" dt="2021-05-06T05:41:13.489" v="821" actId="123"/>
          <ac:spMkLst>
            <pc:docMk/>
            <pc:sldMk cId="706546369" sldId="289"/>
            <ac:spMk id="4" creationId="{AB51864D-84EB-4A09-99A2-0E80F2FF85C5}"/>
          </ac:spMkLst>
        </pc:spChg>
        <pc:picChg chg="del">
          <ac:chgData name="Lê Phi Thạch" userId="87753c58-5c7c-4227-9b00-61ef6305188f" providerId="ADAL" clId="{E049D81A-211E-489C-832B-96C90214D3D9}" dt="2021-05-06T05:41:10.081" v="820" actId="478"/>
          <ac:picMkLst>
            <pc:docMk/>
            <pc:sldMk cId="706546369" sldId="289"/>
            <ac:picMk id="7" creationId="{9A7BF244-62FD-421C-80C9-1F422645BC8E}"/>
          </ac:picMkLst>
        </pc:picChg>
      </pc:sldChg>
      <pc:sldChg chg="addSp delSp modSp add mod modClrScheme modAnim chgLayout">
        <pc:chgData name="Lê Phi Thạch" userId="87753c58-5c7c-4227-9b00-61ef6305188f" providerId="ADAL" clId="{E049D81A-211E-489C-832B-96C90214D3D9}" dt="2021-05-06T07:44:49.677" v="1604" actId="113"/>
        <pc:sldMkLst>
          <pc:docMk/>
          <pc:sldMk cId="2179635" sldId="290"/>
        </pc:sldMkLst>
        <pc:spChg chg="del mod ord">
          <ac:chgData name="Lê Phi Thạch" userId="87753c58-5c7c-4227-9b00-61ef6305188f" providerId="ADAL" clId="{E049D81A-211E-489C-832B-96C90214D3D9}" dt="2021-05-06T05:54:43.086" v="917" actId="478"/>
          <ac:spMkLst>
            <pc:docMk/>
            <pc:sldMk cId="2179635" sldId="290"/>
            <ac:spMk id="2" creationId="{FA7CD913-AC64-4E91-BDEB-CA8B1463F9C2}"/>
          </ac:spMkLst>
        </pc:spChg>
        <pc:spChg chg="add del mod ord">
          <ac:chgData name="Lê Phi Thạch" userId="87753c58-5c7c-4227-9b00-61ef6305188f" providerId="ADAL" clId="{E049D81A-211E-489C-832B-96C90214D3D9}" dt="2021-05-06T05:46:34.507" v="866" actId="478"/>
          <ac:spMkLst>
            <pc:docMk/>
            <pc:sldMk cId="2179635" sldId="290"/>
            <ac:spMk id="3" creationId="{9B56725B-E757-4DD4-8EEC-55E8FB712F98}"/>
          </ac:spMkLst>
        </pc:spChg>
        <pc:spChg chg="mod ord">
          <ac:chgData name="Lê Phi Thạch" userId="87753c58-5c7c-4227-9b00-61ef6305188f" providerId="ADAL" clId="{E049D81A-211E-489C-832B-96C90214D3D9}" dt="2021-05-06T05:55:13.538" v="921" actId="1076"/>
          <ac:spMkLst>
            <pc:docMk/>
            <pc:sldMk cId="2179635" sldId="290"/>
            <ac:spMk id="4" creationId="{AB51864D-84EB-4A09-99A2-0E80F2FF85C5}"/>
          </ac:spMkLst>
        </pc:spChg>
        <pc:spChg chg="add del mod ord">
          <ac:chgData name="Lê Phi Thạch" userId="87753c58-5c7c-4227-9b00-61ef6305188f" providerId="ADAL" clId="{E049D81A-211E-489C-832B-96C90214D3D9}" dt="2021-05-06T05:45:45.456" v="837" actId="478"/>
          <ac:spMkLst>
            <pc:docMk/>
            <pc:sldMk cId="2179635" sldId="290"/>
            <ac:spMk id="5" creationId="{D90C4E5A-FC1A-407D-8E7F-F7FB3FA44E07}"/>
          </ac:spMkLst>
        </pc:spChg>
        <pc:spChg chg="add mod ord">
          <ac:chgData name="Lê Phi Thạch" userId="87753c58-5c7c-4227-9b00-61ef6305188f" providerId="ADAL" clId="{E049D81A-211E-489C-832B-96C90214D3D9}" dt="2021-05-06T05:55:13.538" v="921" actId="1076"/>
          <ac:spMkLst>
            <pc:docMk/>
            <pc:sldMk cId="2179635" sldId="290"/>
            <ac:spMk id="6" creationId="{3AB412D7-AA83-4592-9339-06E285F413A6}"/>
          </ac:spMkLst>
        </pc:spChg>
        <pc:spChg chg="add mod">
          <ac:chgData name="Lê Phi Thạch" userId="87753c58-5c7c-4227-9b00-61ef6305188f" providerId="ADAL" clId="{E049D81A-211E-489C-832B-96C90214D3D9}" dt="2021-05-06T07:44:49.677" v="1604" actId="113"/>
          <ac:spMkLst>
            <pc:docMk/>
            <pc:sldMk cId="2179635" sldId="290"/>
            <ac:spMk id="7" creationId="{F3DBB1AB-1AD7-487B-8EA0-17DAB45E47A7}"/>
          </ac:spMkLst>
        </pc:spChg>
        <pc:spChg chg="add del mod">
          <ac:chgData name="Lê Phi Thạch" userId="87753c58-5c7c-4227-9b00-61ef6305188f" providerId="ADAL" clId="{E049D81A-211E-489C-832B-96C90214D3D9}" dt="2021-05-06T05:54:46.425" v="919" actId="478"/>
          <ac:spMkLst>
            <pc:docMk/>
            <pc:sldMk cId="2179635" sldId="290"/>
            <ac:spMk id="9" creationId="{24480659-3715-40BD-B110-36F9D17EC240}"/>
          </ac:spMkLst>
        </pc:spChg>
        <pc:spChg chg="add mod">
          <ac:chgData name="Lê Phi Thạch" userId="87753c58-5c7c-4227-9b00-61ef6305188f" providerId="ADAL" clId="{E049D81A-211E-489C-832B-96C90214D3D9}" dt="2021-05-06T05:54:43.950" v="918"/>
          <ac:spMkLst>
            <pc:docMk/>
            <pc:sldMk cId="2179635" sldId="290"/>
            <ac:spMk id="10" creationId="{92E35828-822F-4872-BF4F-F85A7706A286}"/>
          </ac:spMkLst>
        </pc:spChg>
      </pc:sldChg>
      <pc:sldChg chg="delSp modSp add mod modAnim">
        <pc:chgData name="Lê Phi Thạch" userId="87753c58-5c7c-4227-9b00-61ef6305188f" providerId="ADAL" clId="{E049D81A-211E-489C-832B-96C90214D3D9}" dt="2021-05-06T07:44:42.979" v="1601" actId="5793"/>
        <pc:sldMkLst>
          <pc:docMk/>
          <pc:sldMk cId="3771126560" sldId="291"/>
        </pc:sldMkLst>
        <pc:spChg chg="mod">
          <ac:chgData name="Lê Phi Thạch" userId="87753c58-5c7c-4227-9b00-61ef6305188f" providerId="ADAL" clId="{E049D81A-211E-489C-832B-96C90214D3D9}" dt="2021-05-06T07:44:42.979" v="1601" actId="5793"/>
          <ac:spMkLst>
            <pc:docMk/>
            <pc:sldMk cId="3771126560" sldId="291"/>
            <ac:spMk id="4" creationId="{AB51864D-84EB-4A09-99A2-0E80F2FF85C5}"/>
          </ac:spMkLst>
        </pc:spChg>
        <pc:picChg chg="del">
          <ac:chgData name="Lê Phi Thạch" userId="87753c58-5c7c-4227-9b00-61ef6305188f" providerId="ADAL" clId="{E049D81A-211E-489C-832B-96C90214D3D9}" dt="2021-05-06T05:56:13.320" v="923" actId="478"/>
          <ac:picMkLst>
            <pc:docMk/>
            <pc:sldMk cId="3771126560" sldId="291"/>
            <ac:picMk id="7" creationId="{9A7BF244-62FD-421C-80C9-1F422645BC8E}"/>
          </ac:picMkLst>
        </pc:picChg>
      </pc:sldChg>
      <pc:sldChg chg="modSp add mod modAnim">
        <pc:chgData name="Lê Phi Thạch" userId="87753c58-5c7c-4227-9b00-61ef6305188f" providerId="ADAL" clId="{E049D81A-211E-489C-832B-96C90214D3D9}" dt="2021-05-06T07:45:14.360" v="1610"/>
        <pc:sldMkLst>
          <pc:docMk/>
          <pc:sldMk cId="3398691256" sldId="292"/>
        </pc:sldMkLst>
        <pc:spChg chg="mod">
          <ac:chgData name="Lê Phi Thạch" userId="87753c58-5c7c-4227-9b00-61ef6305188f" providerId="ADAL" clId="{E049D81A-211E-489C-832B-96C90214D3D9}" dt="2021-05-06T07:44:58.258" v="1605" actId="5793"/>
          <ac:spMkLst>
            <pc:docMk/>
            <pc:sldMk cId="3398691256" sldId="292"/>
            <ac:spMk id="4" creationId="{AB51864D-84EB-4A09-99A2-0E80F2FF85C5}"/>
          </ac:spMkLst>
        </pc:spChg>
      </pc:sldChg>
      <pc:sldChg chg="addSp modSp add mod modTransition modAnim">
        <pc:chgData name="Lê Phi Thạch" userId="87753c58-5c7c-4227-9b00-61ef6305188f" providerId="ADAL" clId="{E049D81A-211E-489C-832B-96C90214D3D9}" dt="2021-05-06T07:46:03.040" v="1623"/>
        <pc:sldMkLst>
          <pc:docMk/>
          <pc:sldMk cId="3363986584" sldId="293"/>
        </pc:sldMkLst>
        <pc:spChg chg="mod">
          <ac:chgData name="Lê Phi Thạch" userId="87753c58-5c7c-4227-9b00-61ef6305188f" providerId="ADAL" clId="{E049D81A-211E-489C-832B-96C90214D3D9}" dt="2021-05-06T05:59:14.437" v="955" actId="14100"/>
          <ac:spMkLst>
            <pc:docMk/>
            <pc:sldMk cId="3363986584" sldId="293"/>
            <ac:spMk id="2" creationId="{FA7CD913-AC64-4E91-BDEB-CA8B1463F9C2}"/>
          </ac:spMkLst>
        </pc:spChg>
        <pc:spChg chg="mod">
          <ac:chgData name="Lê Phi Thạch" userId="87753c58-5c7c-4227-9b00-61ef6305188f" providerId="ADAL" clId="{E049D81A-211E-489C-832B-96C90214D3D9}" dt="2021-05-06T06:01:05.333" v="958"/>
          <ac:spMkLst>
            <pc:docMk/>
            <pc:sldMk cId="3363986584" sldId="293"/>
            <ac:spMk id="4" creationId="{AB51864D-84EB-4A09-99A2-0E80F2FF85C5}"/>
          </ac:spMkLst>
        </pc:spChg>
        <pc:picChg chg="add mod">
          <ac:chgData name="Lê Phi Thạch" userId="87753c58-5c7c-4227-9b00-61ef6305188f" providerId="ADAL" clId="{E049D81A-211E-489C-832B-96C90214D3D9}" dt="2021-05-06T06:01:31.032" v="960" actId="1076"/>
          <ac:picMkLst>
            <pc:docMk/>
            <pc:sldMk cId="3363986584" sldId="293"/>
            <ac:picMk id="5" creationId="{0E65C5B9-D5A2-4D33-B8EB-38BE64CE07C8}"/>
          </ac:picMkLst>
        </pc:picChg>
      </pc:sldChg>
      <pc:sldChg chg="delSp modSp add mod modAnim">
        <pc:chgData name="Lê Phi Thạch" userId="87753c58-5c7c-4227-9b00-61ef6305188f" providerId="ADAL" clId="{E049D81A-211E-489C-832B-96C90214D3D9}" dt="2021-05-06T07:46:06.207" v="1624"/>
        <pc:sldMkLst>
          <pc:docMk/>
          <pc:sldMk cId="3303006860" sldId="294"/>
        </pc:sldMkLst>
        <pc:spChg chg="mod">
          <ac:chgData name="Lê Phi Thạch" userId="87753c58-5c7c-4227-9b00-61ef6305188f" providerId="ADAL" clId="{E049D81A-211E-489C-832B-96C90214D3D9}" dt="2021-05-06T06:02:03.065" v="962"/>
          <ac:spMkLst>
            <pc:docMk/>
            <pc:sldMk cId="3303006860" sldId="294"/>
            <ac:spMk id="4" creationId="{AB51864D-84EB-4A09-99A2-0E80F2FF85C5}"/>
          </ac:spMkLst>
        </pc:spChg>
        <pc:picChg chg="del">
          <ac:chgData name="Lê Phi Thạch" userId="87753c58-5c7c-4227-9b00-61ef6305188f" providerId="ADAL" clId="{E049D81A-211E-489C-832B-96C90214D3D9}" dt="2021-05-06T06:02:04.320" v="963" actId="478"/>
          <ac:picMkLst>
            <pc:docMk/>
            <pc:sldMk cId="3303006860" sldId="294"/>
            <ac:picMk id="5" creationId="{0E65C5B9-D5A2-4D33-B8EB-38BE64CE07C8}"/>
          </ac:picMkLst>
        </pc:picChg>
      </pc:sldChg>
      <pc:sldChg chg="modSp add mod modAnim">
        <pc:chgData name="Lê Phi Thạch" userId="87753c58-5c7c-4227-9b00-61ef6305188f" providerId="ADAL" clId="{E049D81A-211E-489C-832B-96C90214D3D9}" dt="2021-05-06T07:46:08.311" v="1625"/>
        <pc:sldMkLst>
          <pc:docMk/>
          <pc:sldMk cId="4034841897" sldId="295"/>
        </pc:sldMkLst>
        <pc:spChg chg="mod">
          <ac:chgData name="Lê Phi Thạch" userId="87753c58-5c7c-4227-9b00-61ef6305188f" providerId="ADAL" clId="{E049D81A-211E-489C-832B-96C90214D3D9}" dt="2021-05-06T06:02:55.426" v="971" actId="14100"/>
          <ac:spMkLst>
            <pc:docMk/>
            <pc:sldMk cId="4034841897" sldId="295"/>
            <ac:spMk id="4" creationId="{AB51864D-84EB-4A09-99A2-0E80F2FF85C5}"/>
          </ac:spMkLst>
        </pc:spChg>
      </pc:sldChg>
      <pc:sldChg chg="modSp add mod modTransition modAnim">
        <pc:chgData name="Lê Phi Thạch" userId="87753c58-5c7c-4227-9b00-61ef6305188f" providerId="ADAL" clId="{E049D81A-211E-489C-832B-96C90214D3D9}" dt="2021-05-06T07:46:18.254" v="1629"/>
        <pc:sldMkLst>
          <pc:docMk/>
          <pc:sldMk cId="2804887739" sldId="296"/>
        </pc:sldMkLst>
        <pc:spChg chg="mod">
          <ac:chgData name="Lê Phi Thạch" userId="87753c58-5c7c-4227-9b00-61ef6305188f" providerId="ADAL" clId="{E049D81A-211E-489C-832B-96C90214D3D9}" dt="2021-05-06T06:03:21.276" v="977"/>
          <ac:spMkLst>
            <pc:docMk/>
            <pc:sldMk cId="2804887739" sldId="296"/>
            <ac:spMk id="2" creationId="{FA7CD913-AC64-4E91-BDEB-CA8B1463F9C2}"/>
          </ac:spMkLst>
        </pc:spChg>
        <pc:spChg chg="mod">
          <ac:chgData name="Lê Phi Thạch" userId="87753c58-5c7c-4227-9b00-61ef6305188f" providerId="ADAL" clId="{E049D81A-211E-489C-832B-96C90214D3D9}" dt="2021-05-06T06:03:45.173" v="979"/>
          <ac:spMkLst>
            <pc:docMk/>
            <pc:sldMk cId="2804887739" sldId="296"/>
            <ac:spMk id="4" creationId="{AB51864D-84EB-4A09-99A2-0E80F2FF85C5}"/>
          </ac:spMkLst>
        </pc:spChg>
      </pc:sldChg>
      <pc:sldChg chg="modSp add mod modAnim">
        <pc:chgData name="Lê Phi Thạch" userId="87753c58-5c7c-4227-9b00-61ef6305188f" providerId="ADAL" clId="{E049D81A-211E-489C-832B-96C90214D3D9}" dt="2021-05-06T07:46:20.202" v="1630"/>
        <pc:sldMkLst>
          <pc:docMk/>
          <pc:sldMk cId="3643768408" sldId="297"/>
        </pc:sldMkLst>
        <pc:spChg chg="mod">
          <ac:chgData name="Lê Phi Thạch" userId="87753c58-5c7c-4227-9b00-61ef6305188f" providerId="ADAL" clId="{E049D81A-211E-489C-832B-96C90214D3D9}" dt="2021-05-06T06:04:23.365" v="981"/>
          <ac:spMkLst>
            <pc:docMk/>
            <pc:sldMk cId="3643768408" sldId="297"/>
            <ac:spMk id="4" creationId="{AB51864D-84EB-4A09-99A2-0E80F2FF85C5}"/>
          </ac:spMkLst>
        </pc:spChg>
      </pc:sldChg>
      <pc:sldChg chg="modSp add mod modAnim">
        <pc:chgData name="Lê Phi Thạch" userId="87753c58-5c7c-4227-9b00-61ef6305188f" providerId="ADAL" clId="{E049D81A-211E-489C-832B-96C90214D3D9}" dt="2021-05-06T07:46:34.284" v="1634"/>
        <pc:sldMkLst>
          <pc:docMk/>
          <pc:sldMk cId="3471422749" sldId="298"/>
        </pc:sldMkLst>
        <pc:spChg chg="mod">
          <ac:chgData name="Lê Phi Thạch" userId="87753c58-5c7c-4227-9b00-61ef6305188f" providerId="ADAL" clId="{E049D81A-211E-489C-832B-96C90214D3D9}" dt="2021-05-06T07:46:25.104" v="1631" actId="5793"/>
          <ac:spMkLst>
            <pc:docMk/>
            <pc:sldMk cId="3471422749" sldId="298"/>
            <ac:spMk id="4" creationId="{AB51864D-84EB-4A09-99A2-0E80F2FF85C5}"/>
          </ac:spMkLst>
        </pc:spChg>
      </pc:sldChg>
      <pc:sldChg chg="modSp add mod modAnim">
        <pc:chgData name="Lê Phi Thạch" userId="87753c58-5c7c-4227-9b00-61ef6305188f" providerId="ADAL" clId="{E049D81A-211E-489C-832B-96C90214D3D9}" dt="2021-05-06T07:46:41.652" v="1635"/>
        <pc:sldMkLst>
          <pc:docMk/>
          <pc:sldMk cId="1767105219" sldId="299"/>
        </pc:sldMkLst>
        <pc:spChg chg="mod">
          <ac:chgData name="Lê Phi Thạch" userId="87753c58-5c7c-4227-9b00-61ef6305188f" providerId="ADAL" clId="{E049D81A-211E-489C-832B-96C90214D3D9}" dt="2021-05-06T06:06:50.163" v="1002" actId="27636"/>
          <ac:spMkLst>
            <pc:docMk/>
            <pc:sldMk cId="1767105219" sldId="299"/>
            <ac:spMk id="4" creationId="{AB51864D-84EB-4A09-99A2-0E80F2FF85C5}"/>
          </ac:spMkLst>
        </pc:spChg>
      </pc:sldChg>
      <pc:sldChg chg="modSp add mod modAnim">
        <pc:chgData name="Lê Phi Thạch" userId="87753c58-5c7c-4227-9b00-61ef6305188f" providerId="ADAL" clId="{E049D81A-211E-489C-832B-96C90214D3D9}" dt="2021-05-06T07:46:47.026" v="1637"/>
        <pc:sldMkLst>
          <pc:docMk/>
          <pc:sldMk cId="298880161" sldId="300"/>
        </pc:sldMkLst>
        <pc:spChg chg="mod">
          <ac:chgData name="Lê Phi Thạch" userId="87753c58-5c7c-4227-9b00-61ef6305188f" providerId="ADAL" clId="{E049D81A-211E-489C-832B-96C90214D3D9}" dt="2021-05-06T07:46:45.416" v="1636" actId="5793"/>
          <ac:spMkLst>
            <pc:docMk/>
            <pc:sldMk cId="298880161" sldId="300"/>
            <ac:spMk id="4" creationId="{AB51864D-84EB-4A09-99A2-0E80F2FF85C5}"/>
          </ac:spMkLst>
        </pc:spChg>
      </pc:sldChg>
      <pc:sldChg chg="addSp delSp modSp add mod modTransition modAnim">
        <pc:chgData name="Lê Phi Thạch" userId="87753c58-5c7c-4227-9b00-61ef6305188f" providerId="ADAL" clId="{E049D81A-211E-489C-832B-96C90214D3D9}" dt="2021-05-06T07:46:58.445" v="1642"/>
        <pc:sldMkLst>
          <pc:docMk/>
          <pc:sldMk cId="1302708974" sldId="301"/>
        </pc:sldMkLst>
        <pc:spChg chg="mod">
          <ac:chgData name="Lê Phi Thạch" userId="87753c58-5c7c-4227-9b00-61ef6305188f" providerId="ADAL" clId="{E049D81A-211E-489C-832B-96C90214D3D9}" dt="2021-05-06T06:08:09.730" v="1011"/>
          <ac:spMkLst>
            <pc:docMk/>
            <pc:sldMk cId="1302708974" sldId="301"/>
            <ac:spMk id="2" creationId="{FA7CD913-AC64-4E91-BDEB-CA8B1463F9C2}"/>
          </ac:spMkLst>
        </pc:spChg>
        <pc:spChg chg="del mod">
          <ac:chgData name="Lê Phi Thạch" userId="87753c58-5c7c-4227-9b00-61ef6305188f" providerId="ADAL" clId="{E049D81A-211E-489C-832B-96C90214D3D9}" dt="2021-05-06T06:09:14.432" v="1013" actId="22"/>
          <ac:spMkLst>
            <pc:docMk/>
            <pc:sldMk cId="1302708974" sldId="301"/>
            <ac:spMk id="4" creationId="{AB51864D-84EB-4A09-99A2-0E80F2FF85C5}"/>
          </ac:spMkLst>
        </pc:spChg>
        <pc:spChg chg="add del mod">
          <ac:chgData name="Lê Phi Thạch" userId="87753c58-5c7c-4227-9b00-61ef6305188f" providerId="ADAL" clId="{E049D81A-211E-489C-832B-96C90214D3D9}" dt="2021-05-06T06:09:53.637" v="1016"/>
          <ac:spMkLst>
            <pc:docMk/>
            <pc:sldMk cId="1302708974" sldId="301"/>
            <ac:spMk id="7" creationId="{21A8E9CB-C78F-4722-9BC3-46805371F655}"/>
          </ac:spMkLst>
        </pc:spChg>
        <pc:picChg chg="add del mod ord">
          <ac:chgData name="Lê Phi Thạch" userId="87753c58-5c7c-4227-9b00-61ef6305188f" providerId="ADAL" clId="{E049D81A-211E-489C-832B-96C90214D3D9}" dt="2021-05-06T06:09:33.730" v="1015" actId="478"/>
          <ac:picMkLst>
            <pc:docMk/>
            <pc:sldMk cId="1302708974" sldId="301"/>
            <ac:picMk id="5" creationId="{856B8FB1-663A-4F78-B0A2-5C6E79658160}"/>
          </ac:picMkLst>
        </pc:picChg>
        <pc:picChg chg="add mod modCrop">
          <ac:chgData name="Lê Phi Thạch" userId="87753c58-5c7c-4227-9b00-61ef6305188f" providerId="ADAL" clId="{E049D81A-211E-489C-832B-96C90214D3D9}" dt="2021-05-06T06:10:53.890" v="1036" actId="1076"/>
          <ac:picMkLst>
            <pc:docMk/>
            <pc:sldMk cId="1302708974" sldId="301"/>
            <ac:picMk id="9" creationId="{AA943607-BD64-4CE2-83C2-A931E09E66E2}"/>
          </ac:picMkLst>
        </pc:picChg>
        <pc:picChg chg="add mod modCrop">
          <ac:chgData name="Lê Phi Thạch" userId="87753c58-5c7c-4227-9b00-61ef6305188f" providerId="ADAL" clId="{E049D81A-211E-489C-832B-96C90214D3D9}" dt="2021-05-06T06:12:44.236" v="1060" actId="1076"/>
          <ac:picMkLst>
            <pc:docMk/>
            <pc:sldMk cId="1302708974" sldId="301"/>
            <ac:picMk id="10" creationId="{DD7DAF75-B80B-4B87-8202-2842EF2CABBF}"/>
          </ac:picMkLst>
        </pc:picChg>
      </pc:sldChg>
      <pc:sldChg chg="addSp delSp modSp add mod modAnim">
        <pc:chgData name="Lê Phi Thạch" userId="87753c58-5c7c-4227-9b00-61ef6305188f" providerId="ADAL" clId="{E049D81A-211E-489C-832B-96C90214D3D9}" dt="2021-05-06T07:47:03.453" v="1643"/>
        <pc:sldMkLst>
          <pc:docMk/>
          <pc:sldMk cId="2089276135" sldId="302"/>
        </pc:sldMkLst>
        <pc:spChg chg="add del mod">
          <ac:chgData name="Lê Phi Thạch" userId="87753c58-5c7c-4227-9b00-61ef6305188f" providerId="ADAL" clId="{E049D81A-211E-489C-832B-96C90214D3D9}" dt="2021-05-06T06:11:04.943" v="1039"/>
          <ac:spMkLst>
            <pc:docMk/>
            <pc:sldMk cId="2089276135" sldId="302"/>
            <ac:spMk id="4" creationId="{E27FB0D7-FBFC-418B-9798-B8F6D256C73B}"/>
          </ac:spMkLst>
        </pc:spChg>
        <pc:picChg chg="add mod modCrop">
          <ac:chgData name="Lê Phi Thạch" userId="87753c58-5c7c-4227-9b00-61ef6305188f" providerId="ADAL" clId="{E049D81A-211E-489C-832B-96C90214D3D9}" dt="2021-05-06T06:11:42.813" v="1051" actId="1076"/>
          <ac:picMkLst>
            <pc:docMk/>
            <pc:sldMk cId="2089276135" sldId="302"/>
            <ac:picMk id="6" creationId="{93431B28-5FCE-4DE4-8681-C021C4F7D279}"/>
          </ac:picMkLst>
        </pc:picChg>
        <pc:picChg chg="del">
          <ac:chgData name="Lê Phi Thạch" userId="87753c58-5c7c-4227-9b00-61ef6305188f" providerId="ADAL" clId="{E049D81A-211E-489C-832B-96C90214D3D9}" dt="2021-05-06T06:11:00.953" v="1038" actId="478"/>
          <ac:picMkLst>
            <pc:docMk/>
            <pc:sldMk cId="2089276135" sldId="302"/>
            <ac:picMk id="9" creationId="{AA943607-BD64-4CE2-83C2-A931E09E66E2}"/>
          </ac:picMkLst>
        </pc:picChg>
      </pc:sldChg>
      <pc:sldChg chg="addSp delSp modSp add mod modAnim">
        <pc:chgData name="Lê Phi Thạch" userId="87753c58-5c7c-4227-9b00-61ef6305188f" providerId="ADAL" clId="{E049D81A-211E-489C-832B-96C90214D3D9}" dt="2021-05-06T07:47:05.661" v="1644"/>
        <pc:sldMkLst>
          <pc:docMk/>
          <pc:sldMk cId="3839377734" sldId="303"/>
        </pc:sldMkLst>
        <pc:spChg chg="add del mod">
          <ac:chgData name="Lê Phi Thạch" userId="87753c58-5c7c-4227-9b00-61ef6305188f" providerId="ADAL" clId="{E049D81A-211E-489C-832B-96C90214D3D9}" dt="2021-05-06T06:13:13.478" v="1062"/>
          <ac:spMkLst>
            <pc:docMk/>
            <pc:sldMk cId="3839377734" sldId="303"/>
            <ac:spMk id="4" creationId="{B3B92616-2461-4B89-A963-6A3341CD5967}"/>
          </ac:spMkLst>
        </pc:spChg>
        <pc:picChg chg="del">
          <ac:chgData name="Lê Phi Thạch" userId="87753c58-5c7c-4227-9b00-61ef6305188f" providerId="ADAL" clId="{E049D81A-211E-489C-832B-96C90214D3D9}" dt="2021-05-06T06:13:08.147" v="1061" actId="478"/>
          <ac:picMkLst>
            <pc:docMk/>
            <pc:sldMk cId="3839377734" sldId="303"/>
            <ac:picMk id="6" creationId="{93431B28-5FCE-4DE4-8681-C021C4F7D279}"/>
          </ac:picMkLst>
        </pc:picChg>
        <pc:picChg chg="add mod modCrop">
          <ac:chgData name="Lê Phi Thạch" userId="87753c58-5c7c-4227-9b00-61ef6305188f" providerId="ADAL" clId="{E049D81A-211E-489C-832B-96C90214D3D9}" dt="2021-05-06T06:13:46.953" v="1073" actId="1076"/>
          <ac:picMkLst>
            <pc:docMk/>
            <pc:sldMk cId="3839377734" sldId="303"/>
            <ac:picMk id="7" creationId="{B762A1EF-69AE-4FB5-A02A-67BF6B366D5A}"/>
          </ac:picMkLst>
        </pc:picChg>
      </pc:sldChg>
      <pc:sldChg chg="modSp add del mod">
        <pc:chgData name="Lê Phi Thạch" userId="87753c58-5c7c-4227-9b00-61ef6305188f" providerId="ADAL" clId="{E049D81A-211E-489C-832B-96C90214D3D9}" dt="2021-05-06T06:14:10.019" v="1081" actId="2890"/>
        <pc:sldMkLst>
          <pc:docMk/>
          <pc:sldMk cId="2204238174" sldId="304"/>
        </pc:sldMkLst>
        <pc:picChg chg="mod modCrop">
          <ac:chgData name="Lê Phi Thạch" userId="87753c58-5c7c-4227-9b00-61ef6305188f" providerId="ADAL" clId="{E049D81A-211E-489C-832B-96C90214D3D9}" dt="2021-05-06T06:14:09.492" v="1080" actId="18131"/>
          <ac:picMkLst>
            <pc:docMk/>
            <pc:sldMk cId="2204238174" sldId="304"/>
            <ac:picMk id="7" creationId="{B762A1EF-69AE-4FB5-A02A-67BF6B366D5A}"/>
          </ac:picMkLst>
        </pc:picChg>
      </pc:sldChg>
      <pc:sldChg chg="modSp add mod modAnim">
        <pc:chgData name="Lê Phi Thạch" userId="87753c58-5c7c-4227-9b00-61ef6305188f" providerId="ADAL" clId="{E049D81A-211E-489C-832B-96C90214D3D9}" dt="2021-05-06T07:47:08.040" v="1645"/>
        <pc:sldMkLst>
          <pc:docMk/>
          <pc:sldMk cId="3554297832" sldId="304"/>
        </pc:sldMkLst>
        <pc:picChg chg="mod modCrop">
          <ac:chgData name="Lê Phi Thạch" userId="87753c58-5c7c-4227-9b00-61ef6305188f" providerId="ADAL" clId="{E049D81A-211E-489C-832B-96C90214D3D9}" dt="2021-05-06T06:14:36.454" v="1087" actId="1076"/>
          <ac:picMkLst>
            <pc:docMk/>
            <pc:sldMk cId="3554297832" sldId="304"/>
            <ac:picMk id="7" creationId="{B762A1EF-69AE-4FB5-A02A-67BF6B366D5A}"/>
          </ac:picMkLst>
        </pc:picChg>
      </pc:sldChg>
      <pc:sldChg chg="addSp modSp add mod modAnim">
        <pc:chgData name="Lê Phi Thạch" userId="87753c58-5c7c-4227-9b00-61ef6305188f" providerId="ADAL" clId="{E049D81A-211E-489C-832B-96C90214D3D9}" dt="2021-05-06T07:47:11.780" v="1647"/>
        <pc:sldMkLst>
          <pc:docMk/>
          <pc:sldMk cId="2613299903" sldId="305"/>
        </pc:sldMkLst>
        <pc:picChg chg="add mod modCrop">
          <ac:chgData name="Lê Phi Thạch" userId="87753c58-5c7c-4227-9b00-61ef6305188f" providerId="ADAL" clId="{E049D81A-211E-489C-832B-96C90214D3D9}" dt="2021-05-06T06:15:29.729" v="1103" actId="1076"/>
          <ac:picMkLst>
            <pc:docMk/>
            <pc:sldMk cId="2613299903" sldId="305"/>
            <ac:picMk id="4" creationId="{8935B6E1-208C-4064-B7A1-43E41621D3CD}"/>
          </ac:picMkLst>
        </pc:picChg>
        <pc:picChg chg="mod modCrop">
          <ac:chgData name="Lê Phi Thạch" userId="87753c58-5c7c-4227-9b00-61ef6305188f" providerId="ADAL" clId="{E049D81A-211E-489C-832B-96C90214D3D9}" dt="2021-05-06T06:15:27.637" v="1102" actId="1076"/>
          <ac:picMkLst>
            <pc:docMk/>
            <pc:sldMk cId="2613299903" sldId="305"/>
            <ac:picMk id="7" creationId="{B762A1EF-69AE-4FB5-A02A-67BF6B366D5A}"/>
          </ac:picMkLst>
        </pc:picChg>
      </pc:sldChg>
      <pc:sldChg chg="addSp delSp modSp add mod modTransition modAnim">
        <pc:chgData name="Lê Phi Thạch" userId="87753c58-5c7c-4227-9b00-61ef6305188f" providerId="ADAL" clId="{E049D81A-211E-489C-832B-96C90214D3D9}" dt="2021-05-06T07:47:21.108" v="1650"/>
        <pc:sldMkLst>
          <pc:docMk/>
          <pc:sldMk cId="234899099" sldId="306"/>
        </pc:sldMkLst>
        <pc:spChg chg="mod">
          <ac:chgData name="Lê Phi Thạch" userId="87753c58-5c7c-4227-9b00-61ef6305188f" providerId="ADAL" clId="{E049D81A-211E-489C-832B-96C90214D3D9}" dt="2021-05-06T06:15:56.276" v="1108"/>
          <ac:spMkLst>
            <pc:docMk/>
            <pc:sldMk cId="234899099" sldId="306"/>
            <ac:spMk id="2" creationId="{FA7CD913-AC64-4E91-BDEB-CA8B1463F9C2}"/>
          </ac:spMkLst>
        </pc:spChg>
        <pc:spChg chg="add del mod">
          <ac:chgData name="Lê Phi Thạch" userId="87753c58-5c7c-4227-9b00-61ef6305188f" providerId="ADAL" clId="{E049D81A-211E-489C-832B-96C90214D3D9}" dt="2021-05-06T06:16:02.041" v="1110" actId="478"/>
          <ac:spMkLst>
            <pc:docMk/>
            <pc:sldMk cId="234899099" sldId="306"/>
            <ac:spMk id="5" creationId="{75178245-CDE3-474A-B17A-7C6EAE5176C6}"/>
          </ac:spMkLst>
        </pc:spChg>
        <pc:spChg chg="add del mod">
          <ac:chgData name="Lê Phi Thạch" userId="87753c58-5c7c-4227-9b00-61ef6305188f" providerId="ADAL" clId="{E049D81A-211E-489C-832B-96C90214D3D9}" dt="2021-05-06T06:16:38.566" v="1113" actId="22"/>
          <ac:spMkLst>
            <pc:docMk/>
            <pc:sldMk cId="234899099" sldId="306"/>
            <ac:spMk id="8" creationId="{0546286F-B5C7-4824-8EF0-17F4BBF83E9D}"/>
          </ac:spMkLst>
        </pc:spChg>
        <pc:picChg chg="del">
          <ac:chgData name="Lê Phi Thạch" userId="87753c58-5c7c-4227-9b00-61ef6305188f" providerId="ADAL" clId="{E049D81A-211E-489C-832B-96C90214D3D9}" dt="2021-05-06T06:16:03.187" v="1111" actId="478"/>
          <ac:picMkLst>
            <pc:docMk/>
            <pc:sldMk cId="234899099" sldId="306"/>
            <ac:picMk id="4" creationId="{8935B6E1-208C-4064-B7A1-43E41621D3CD}"/>
          </ac:picMkLst>
        </pc:picChg>
        <pc:picChg chg="add del">
          <ac:chgData name="Lê Phi Thạch" userId="87753c58-5c7c-4227-9b00-61ef6305188f" providerId="ADAL" clId="{E049D81A-211E-489C-832B-96C90214D3D9}" dt="2021-05-06T06:16:03.789" v="1112" actId="478"/>
          <ac:picMkLst>
            <pc:docMk/>
            <pc:sldMk cId="234899099" sldId="306"/>
            <ac:picMk id="7" creationId="{B762A1EF-69AE-4FB5-A02A-67BF6B366D5A}"/>
          </ac:picMkLst>
        </pc:picChg>
        <pc:picChg chg="add mod ord">
          <ac:chgData name="Lê Phi Thạch" userId="87753c58-5c7c-4227-9b00-61ef6305188f" providerId="ADAL" clId="{E049D81A-211E-489C-832B-96C90214D3D9}" dt="2021-05-06T06:16:46.838" v="1114" actId="1076"/>
          <ac:picMkLst>
            <pc:docMk/>
            <pc:sldMk cId="234899099" sldId="306"/>
            <ac:picMk id="10" creationId="{97F2149E-FE19-4C2B-8105-7F2096B5A2C9}"/>
          </ac:picMkLst>
        </pc:picChg>
      </pc:sldChg>
      <pc:sldChg chg="addSp delSp modSp add mod setBg setFolMasterObjs modAnim">
        <pc:chgData name="Lê Phi Thạch" userId="87753c58-5c7c-4227-9b00-61ef6305188f" providerId="ADAL" clId="{E049D81A-211E-489C-832B-96C90214D3D9}" dt="2021-05-06T07:47:24.397" v="1651"/>
        <pc:sldMkLst>
          <pc:docMk/>
          <pc:sldMk cId="2992157139" sldId="307"/>
        </pc:sldMkLst>
        <pc:spChg chg="mod">
          <ac:chgData name="Lê Phi Thạch" userId="87753c58-5c7c-4227-9b00-61ef6305188f" providerId="ADAL" clId="{E049D81A-211E-489C-832B-96C90214D3D9}" dt="2021-05-06T06:18:52.720" v="1142" actId="26606"/>
          <ac:spMkLst>
            <pc:docMk/>
            <pc:sldMk cId="2992157139" sldId="307"/>
            <ac:spMk id="2" creationId="{FA7CD913-AC64-4E91-BDEB-CA8B1463F9C2}"/>
          </ac:spMkLst>
        </pc:spChg>
        <pc:spChg chg="add del mod">
          <ac:chgData name="Lê Phi Thạch" userId="87753c58-5c7c-4227-9b00-61ef6305188f" providerId="ADAL" clId="{E049D81A-211E-489C-832B-96C90214D3D9}" dt="2021-05-06T06:17:15.184" v="1119" actId="22"/>
          <ac:spMkLst>
            <pc:docMk/>
            <pc:sldMk cId="2992157139" sldId="307"/>
            <ac:spMk id="4" creationId="{228A7E88-D18F-48CB-84D6-D70BB5A73F7D}"/>
          </ac:spMkLst>
        </pc:spChg>
        <pc:spChg chg="add del mod">
          <ac:chgData name="Lê Phi Thạch" userId="87753c58-5c7c-4227-9b00-61ef6305188f" providerId="ADAL" clId="{E049D81A-211E-489C-832B-96C90214D3D9}" dt="2021-05-06T06:17:36.514" v="1122"/>
          <ac:spMkLst>
            <pc:docMk/>
            <pc:sldMk cId="2992157139" sldId="307"/>
            <ac:spMk id="11" creationId="{CA999748-C49C-4A24-8A70-FE0EE70B1FD2}"/>
          </ac:spMkLst>
        </pc:spChg>
        <pc:spChg chg="add del mod">
          <ac:chgData name="Lê Phi Thạch" userId="87753c58-5c7c-4227-9b00-61ef6305188f" providerId="ADAL" clId="{E049D81A-211E-489C-832B-96C90214D3D9}" dt="2021-05-06T06:18:48.252" v="1138" actId="22"/>
          <ac:spMkLst>
            <pc:docMk/>
            <pc:sldMk cId="2992157139" sldId="307"/>
            <ac:spMk id="15" creationId="{D162BA1E-9948-4482-B040-8988E50790F6}"/>
          </ac:spMkLst>
        </pc:spChg>
        <pc:spChg chg="add del">
          <ac:chgData name="Lê Phi Thạch" userId="87753c58-5c7c-4227-9b00-61ef6305188f" providerId="ADAL" clId="{E049D81A-211E-489C-832B-96C90214D3D9}" dt="2021-05-06T06:18:52.720" v="1142" actId="26606"/>
          <ac:spMkLst>
            <pc:docMk/>
            <pc:sldMk cId="2992157139" sldId="307"/>
            <ac:spMk id="21" creationId="{C6258B3D-DFED-446D-912D-CE3AA094F2E5}"/>
          </ac:spMkLst>
        </pc:spChg>
        <pc:spChg chg="add del">
          <ac:chgData name="Lê Phi Thạch" userId="87753c58-5c7c-4227-9b00-61ef6305188f" providerId="ADAL" clId="{E049D81A-211E-489C-832B-96C90214D3D9}" dt="2021-05-06T06:18:52.720" v="1142" actId="26606"/>
          <ac:spMkLst>
            <pc:docMk/>
            <pc:sldMk cId="2992157139" sldId="307"/>
            <ac:spMk id="24" creationId="{CFB03654-F8D1-4066-85B5-5BA57499B18A}"/>
          </ac:spMkLst>
        </pc:spChg>
        <pc:spChg chg="add del">
          <ac:chgData name="Lê Phi Thạch" userId="87753c58-5c7c-4227-9b00-61ef6305188f" providerId="ADAL" clId="{E049D81A-211E-489C-832B-96C90214D3D9}" dt="2021-05-06T06:18:52.720" v="1142" actId="26606"/>
          <ac:spMkLst>
            <pc:docMk/>
            <pc:sldMk cId="2992157139" sldId="307"/>
            <ac:spMk id="26" creationId="{7615BC76-014D-4BD0-A843-994E2D759826}"/>
          </ac:spMkLst>
        </pc:spChg>
        <pc:spChg chg="add del">
          <ac:chgData name="Lê Phi Thạch" userId="87753c58-5c7c-4227-9b00-61ef6305188f" providerId="ADAL" clId="{E049D81A-211E-489C-832B-96C90214D3D9}" dt="2021-05-06T06:18:52.720" v="1142" actId="26606"/>
          <ac:spMkLst>
            <pc:docMk/>
            <pc:sldMk cId="2992157139" sldId="307"/>
            <ac:spMk id="70" creationId="{B1A3BF1A-EF96-468A-B04F-AFDF6621DEFB}"/>
          </ac:spMkLst>
        </pc:spChg>
        <pc:grpChg chg="add del">
          <ac:chgData name="Lê Phi Thạch" userId="87753c58-5c7c-4227-9b00-61ef6305188f" providerId="ADAL" clId="{E049D81A-211E-489C-832B-96C90214D3D9}" dt="2021-05-06T06:18:52.720" v="1142" actId="26606"/>
          <ac:grpSpMkLst>
            <pc:docMk/>
            <pc:sldMk cId="2992157139" sldId="307"/>
            <ac:grpSpMk id="28" creationId="{39D2483B-7210-454A-B168-51DA3C1611E3}"/>
          </ac:grpSpMkLst>
        </pc:grpChg>
        <pc:grpChg chg="add del">
          <ac:chgData name="Lê Phi Thạch" userId="87753c58-5c7c-4227-9b00-61ef6305188f" providerId="ADAL" clId="{E049D81A-211E-489C-832B-96C90214D3D9}" dt="2021-05-06T06:18:52.720" v="1142" actId="26606"/>
          <ac:grpSpMkLst>
            <pc:docMk/>
            <pc:sldMk cId="2992157139" sldId="307"/>
            <ac:grpSpMk id="72" creationId="{AC1582F5-FF93-46BF-A92F-D4490D6538CB}"/>
          </ac:grpSpMkLst>
        </pc:grpChg>
        <pc:picChg chg="add del">
          <ac:chgData name="Lê Phi Thạch" userId="87753c58-5c7c-4227-9b00-61ef6305188f" providerId="ADAL" clId="{E049D81A-211E-489C-832B-96C90214D3D9}" dt="2021-05-06T06:17:13.967" v="1118" actId="478"/>
          <ac:picMkLst>
            <pc:docMk/>
            <pc:sldMk cId="2992157139" sldId="307"/>
            <ac:picMk id="6" creationId="{22B85372-9F42-4BCB-8784-E5E860CC77EA}"/>
          </ac:picMkLst>
        </pc:picChg>
        <pc:picChg chg="add del mod ord">
          <ac:chgData name="Lê Phi Thạch" userId="87753c58-5c7c-4227-9b00-61ef6305188f" providerId="ADAL" clId="{E049D81A-211E-489C-832B-96C90214D3D9}" dt="2021-05-06T06:17:31.918" v="1121" actId="478"/>
          <ac:picMkLst>
            <pc:docMk/>
            <pc:sldMk cId="2992157139" sldId="307"/>
            <ac:picMk id="8" creationId="{F7D31E71-BD57-4416-9967-BCA88EEBA2EC}"/>
          </ac:picMkLst>
        </pc:picChg>
        <pc:picChg chg="del">
          <ac:chgData name="Lê Phi Thạch" userId="87753c58-5c7c-4227-9b00-61ef6305188f" providerId="ADAL" clId="{E049D81A-211E-489C-832B-96C90214D3D9}" dt="2021-05-06T06:17:11.884" v="1116" actId="478"/>
          <ac:picMkLst>
            <pc:docMk/>
            <pc:sldMk cId="2992157139" sldId="307"/>
            <ac:picMk id="10" creationId="{97F2149E-FE19-4C2B-8105-7F2096B5A2C9}"/>
          </ac:picMkLst>
        </pc:picChg>
        <pc:picChg chg="add del mod modCrop">
          <ac:chgData name="Lê Phi Thạch" userId="87753c58-5c7c-4227-9b00-61ef6305188f" providerId="ADAL" clId="{E049D81A-211E-489C-832B-96C90214D3D9}" dt="2021-05-06T06:18:18.446" v="1137" actId="478"/>
          <ac:picMkLst>
            <pc:docMk/>
            <pc:sldMk cId="2992157139" sldId="307"/>
            <ac:picMk id="13" creationId="{4557E4D4-22FD-432C-9DE5-C55D1C6FEB7D}"/>
          </ac:picMkLst>
        </pc:picChg>
        <pc:picChg chg="add mod ord">
          <ac:chgData name="Lê Phi Thạch" userId="87753c58-5c7c-4227-9b00-61ef6305188f" providerId="ADAL" clId="{E049D81A-211E-489C-832B-96C90214D3D9}" dt="2021-05-06T06:19:00.392" v="1143" actId="1076"/>
          <ac:picMkLst>
            <pc:docMk/>
            <pc:sldMk cId="2992157139" sldId="307"/>
            <ac:picMk id="17" creationId="{4396C5A1-6946-469A-BB35-A5A2D4F298DC}"/>
          </ac:picMkLst>
        </pc:picChg>
      </pc:sldChg>
      <pc:sldChg chg="addSp delSp modSp add mod modAnim">
        <pc:chgData name="Lê Phi Thạch" userId="87753c58-5c7c-4227-9b00-61ef6305188f" providerId="ADAL" clId="{E049D81A-211E-489C-832B-96C90214D3D9}" dt="2021-05-06T07:47:27.133" v="1652"/>
        <pc:sldMkLst>
          <pc:docMk/>
          <pc:sldMk cId="1320551671" sldId="308"/>
        </pc:sldMkLst>
        <pc:spChg chg="add del mod">
          <ac:chgData name="Lê Phi Thạch" userId="87753c58-5c7c-4227-9b00-61ef6305188f" providerId="ADAL" clId="{E049D81A-211E-489C-832B-96C90214D3D9}" dt="2021-05-06T06:19:35.025" v="1146"/>
          <ac:spMkLst>
            <pc:docMk/>
            <pc:sldMk cId="1320551671" sldId="308"/>
            <ac:spMk id="4" creationId="{470FB1B2-945D-4988-BC9B-BAFC6439D7F9}"/>
          </ac:spMkLst>
        </pc:spChg>
        <pc:picChg chg="add mod modCrop">
          <ac:chgData name="Lê Phi Thạch" userId="87753c58-5c7c-4227-9b00-61ef6305188f" providerId="ADAL" clId="{E049D81A-211E-489C-832B-96C90214D3D9}" dt="2021-05-06T06:19:57.444" v="1155" actId="1076"/>
          <ac:picMkLst>
            <pc:docMk/>
            <pc:sldMk cId="1320551671" sldId="308"/>
            <ac:picMk id="6" creationId="{0B22FD34-4034-4893-86FB-0C99F850F40F}"/>
          </ac:picMkLst>
        </pc:picChg>
        <pc:picChg chg="del">
          <ac:chgData name="Lê Phi Thạch" userId="87753c58-5c7c-4227-9b00-61ef6305188f" providerId="ADAL" clId="{E049D81A-211E-489C-832B-96C90214D3D9}" dt="2021-05-06T06:19:22.258" v="1145" actId="478"/>
          <ac:picMkLst>
            <pc:docMk/>
            <pc:sldMk cId="1320551671" sldId="308"/>
            <ac:picMk id="17" creationId="{4396C5A1-6946-469A-BB35-A5A2D4F298DC}"/>
          </ac:picMkLst>
        </pc:picChg>
      </pc:sldChg>
      <pc:sldChg chg="addSp delSp modSp add mod modAnim">
        <pc:chgData name="Lê Phi Thạch" userId="87753c58-5c7c-4227-9b00-61ef6305188f" providerId="ADAL" clId="{E049D81A-211E-489C-832B-96C90214D3D9}" dt="2021-05-06T07:47:29.306" v="1653"/>
        <pc:sldMkLst>
          <pc:docMk/>
          <pc:sldMk cId="2742771654" sldId="309"/>
        </pc:sldMkLst>
        <pc:spChg chg="add del mod">
          <ac:chgData name="Lê Phi Thạch" userId="87753c58-5c7c-4227-9b00-61ef6305188f" providerId="ADAL" clId="{E049D81A-211E-489C-832B-96C90214D3D9}" dt="2021-05-06T06:20:14.580" v="1158"/>
          <ac:spMkLst>
            <pc:docMk/>
            <pc:sldMk cId="2742771654" sldId="309"/>
            <ac:spMk id="4" creationId="{CF43F1E3-2C71-4D1A-B336-BF65B498D82C}"/>
          </ac:spMkLst>
        </pc:spChg>
        <pc:picChg chg="del">
          <ac:chgData name="Lê Phi Thạch" userId="87753c58-5c7c-4227-9b00-61ef6305188f" providerId="ADAL" clId="{E049D81A-211E-489C-832B-96C90214D3D9}" dt="2021-05-06T06:20:11.145" v="1157" actId="478"/>
          <ac:picMkLst>
            <pc:docMk/>
            <pc:sldMk cId="2742771654" sldId="309"/>
            <ac:picMk id="6" creationId="{0B22FD34-4034-4893-86FB-0C99F850F40F}"/>
          </ac:picMkLst>
        </pc:picChg>
        <pc:picChg chg="add mod modCrop">
          <ac:chgData name="Lê Phi Thạch" userId="87753c58-5c7c-4227-9b00-61ef6305188f" providerId="ADAL" clId="{E049D81A-211E-489C-832B-96C90214D3D9}" dt="2021-05-06T06:43:11.001" v="1200" actId="1076"/>
          <ac:picMkLst>
            <pc:docMk/>
            <pc:sldMk cId="2742771654" sldId="309"/>
            <ac:picMk id="7" creationId="{7EC7C6BE-BC7B-4C04-9CDA-D36EC7A6BB6F}"/>
          </ac:picMkLst>
        </pc:picChg>
      </pc:sldChg>
      <pc:sldChg chg="addSp delSp modSp add del mod modAnim">
        <pc:chgData name="Lê Phi Thạch" userId="87753c58-5c7c-4227-9b00-61ef6305188f" providerId="ADAL" clId="{E049D81A-211E-489C-832B-96C90214D3D9}" dt="2021-05-06T07:47:32.288" v="1654"/>
        <pc:sldMkLst>
          <pc:docMk/>
          <pc:sldMk cId="3221861057" sldId="310"/>
        </pc:sldMkLst>
        <pc:spChg chg="add del mod">
          <ac:chgData name="Lê Phi Thạch" userId="87753c58-5c7c-4227-9b00-61ef6305188f" providerId="ADAL" clId="{E049D81A-211E-489C-832B-96C90214D3D9}" dt="2021-05-06T06:49:36.949" v="1208"/>
          <ac:spMkLst>
            <pc:docMk/>
            <pc:sldMk cId="3221861057" sldId="310"/>
            <ac:spMk id="6" creationId="{30BB4E6F-3F64-40C1-877C-AC33BF0544C2}"/>
          </ac:spMkLst>
        </pc:spChg>
        <pc:picChg chg="add del mod">
          <ac:chgData name="Lê Phi Thạch" userId="87753c58-5c7c-4227-9b00-61ef6305188f" providerId="ADAL" clId="{E049D81A-211E-489C-832B-96C90214D3D9}" dt="2021-05-06T06:49:34.192" v="1207" actId="478"/>
          <ac:picMkLst>
            <pc:docMk/>
            <pc:sldMk cId="3221861057" sldId="310"/>
            <ac:picMk id="4" creationId="{3D808138-73AA-41DA-B9F0-B49323837858}"/>
          </ac:picMkLst>
        </pc:picChg>
        <pc:picChg chg="del mod">
          <ac:chgData name="Lê Phi Thạch" userId="87753c58-5c7c-4227-9b00-61ef6305188f" providerId="ADAL" clId="{E049D81A-211E-489C-832B-96C90214D3D9}" dt="2021-05-06T06:49:30.310" v="1205" actId="478"/>
          <ac:picMkLst>
            <pc:docMk/>
            <pc:sldMk cId="3221861057" sldId="310"/>
            <ac:picMk id="7" creationId="{7EC7C6BE-BC7B-4C04-9CDA-D36EC7A6BB6F}"/>
          </ac:picMkLst>
        </pc:picChg>
        <pc:picChg chg="add mod modCrop">
          <ac:chgData name="Lê Phi Thạch" userId="87753c58-5c7c-4227-9b00-61ef6305188f" providerId="ADAL" clId="{E049D81A-211E-489C-832B-96C90214D3D9}" dt="2021-05-06T06:50:26.341" v="1219" actId="1076"/>
          <ac:picMkLst>
            <pc:docMk/>
            <pc:sldMk cId="3221861057" sldId="310"/>
            <ac:picMk id="9" creationId="{6BDA9F94-0D8E-47FE-BE11-E02124AB420B}"/>
          </ac:picMkLst>
        </pc:picChg>
      </pc:sldChg>
      <pc:sldChg chg="addSp delSp modSp add mod modAnim">
        <pc:chgData name="Lê Phi Thạch" userId="87753c58-5c7c-4227-9b00-61ef6305188f" providerId="ADAL" clId="{E049D81A-211E-489C-832B-96C90214D3D9}" dt="2021-05-06T07:47:34.164" v="1655"/>
        <pc:sldMkLst>
          <pc:docMk/>
          <pc:sldMk cId="3008278629" sldId="311"/>
        </pc:sldMkLst>
        <pc:spChg chg="add del mod">
          <ac:chgData name="Lê Phi Thạch" userId="87753c58-5c7c-4227-9b00-61ef6305188f" providerId="ADAL" clId="{E049D81A-211E-489C-832B-96C90214D3D9}" dt="2021-05-06T06:54:10.805" v="1222"/>
          <ac:spMkLst>
            <pc:docMk/>
            <pc:sldMk cId="3008278629" sldId="311"/>
            <ac:spMk id="4" creationId="{A4C0B14A-E39E-47D1-A80C-886D883403F0}"/>
          </ac:spMkLst>
        </pc:spChg>
        <pc:picChg chg="add mod modCrop">
          <ac:chgData name="Lê Phi Thạch" userId="87753c58-5c7c-4227-9b00-61ef6305188f" providerId="ADAL" clId="{E049D81A-211E-489C-832B-96C90214D3D9}" dt="2021-05-06T06:54:34.704" v="1231" actId="1076"/>
          <ac:picMkLst>
            <pc:docMk/>
            <pc:sldMk cId="3008278629" sldId="311"/>
            <ac:picMk id="6" creationId="{8C4BDAAC-CD23-406C-BDF8-CB907B72BD56}"/>
          </ac:picMkLst>
        </pc:picChg>
        <pc:picChg chg="del">
          <ac:chgData name="Lê Phi Thạch" userId="87753c58-5c7c-4227-9b00-61ef6305188f" providerId="ADAL" clId="{E049D81A-211E-489C-832B-96C90214D3D9}" dt="2021-05-06T06:54:06.984" v="1221" actId="478"/>
          <ac:picMkLst>
            <pc:docMk/>
            <pc:sldMk cId="3008278629" sldId="311"/>
            <ac:picMk id="9" creationId="{6BDA9F94-0D8E-47FE-BE11-E02124AB420B}"/>
          </ac:picMkLst>
        </pc:picChg>
      </pc:sldChg>
      <pc:sldChg chg="addSp delSp modSp add mod modAnim">
        <pc:chgData name="Lê Phi Thạch" userId="87753c58-5c7c-4227-9b00-61ef6305188f" providerId="ADAL" clId="{E049D81A-211E-489C-832B-96C90214D3D9}" dt="2021-05-06T07:47:36.294" v="1656"/>
        <pc:sldMkLst>
          <pc:docMk/>
          <pc:sldMk cId="2678577973" sldId="312"/>
        </pc:sldMkLst>
        <pc:spChg chg="add del mod">
          <ac:chgData name="Lê Phi Thạch" userId="87753c58-5c7c-4227-9b00-61ef6305188f" providerId="ADAL" clId="{E049D81A-211E-489C-832B-96C90214D3D9}" dt="2021-05-06T06:56:01.441" v="1234" actId="22"/>
          <ac:spMkLst>
            <pc:docMk/>
            <pc:sldMk cId="2678577973" sldId="312"/>
            <ac:spMk id="4" creationId="{DF7B8785-8FE5-4931-BD32-9A7934517D4F}"/>
          </ac:spMkLst>
        </pc:spChg>
        <pc:picChg chg="del">
          <ac:chgData name="Lê Phi Thạch" userId="87753c58-5c7c-4227-9b00-61ef6305188f" providerId="ADAL" clId="{E049D81A-211E-489C-832B-96C90214D3D9}" dt="2021-05-06T06:55:59.489" v="1233" actId="478"/>
          <ac:picMkLst>
            <pc:docMk/>
            <pc:sldMk cId="2678577973" sldId="312"/>
            <ac:picMk id="6" creationId="{8C4BDAAC-CD23-406C-BDF8-CB907B72BD56}"/>
          </ac:picMkLst>
        </pc:picChg>
        <pc:picChg chg="add mod ord">
          <ac:chgData name="Lê Phi Thạch" userId="87753c58-5c7c-4227-9b00-61ef6305188f" providerId="ADAL" clId="{E049D81A-211E-489C-832B-96C90214D3D9}" dt="2021-05-06T07:01:24.792" v="1273" actId="1076"/>
          <ac:picMkLst>
            <pc:docMk/>
            <pc:sldMk cId="2678577973" sldId="312"/>
            <ac:picMk id="7" creationId="{9B5955E8-1465-4D29-BA61-83B63A69773A}"/>
          </ac:picMkLst>
        </pc:picChg>
        <pc:picChg chg="add del mod modCrop">
          <ac:chgData name="Lê Phi Thạch" userId="87753c58-5c7c-4227-9b00-61ef6305188f" providerId="ADAL" clId="{E049D81A-211E-489C-832B-96C90214D3D9}" dt="2021-05-06T07:01:20.196" v="1272" actId="21"/>
          <ac:picMkLst>
            <pc:docMk/>
            <pc:sldMk cId="2678577973" sldId="312"/>
            <ac:picMk id="9" creationId="{403CF72F-0BDE-46A4-A1AD-10BAA827DA5A}"/>
          </ac:picMkLst>
        </pc:picChg>
        <pc:picChg chg="add del">
          <ac:chgData name="Lê Phi Thạch" userId="87753c58-5c7c-4227-9b00-61ef6305188f" providerId="ADAL" clId="{E049D81A-211E-489C-832B-96C90214D3D9}" dt="2021-05-06T06:59:54.944" v="1254" actId="478"/>
          <ac:picMkLst>
            <pc:docMk/>
            <pc:sldMk cId="2678577973" sldId="312"/>
            <ac:picMk id="11" creationId="{7E1687BA-5CAD-481F-B9A9-4AC214D7F8A1}"/>
          </ac:picMkLst>
        </pc:picChg>
      </pc:sldChg>
      <pc:sldChg chg="addSp delSp modSp add mod setBg setFolMasterObjs modAnim">
        <pc:chgData name="Lê Phi Thạch" userId="87753c58-5c7c-4227-9b00-61ef6305188f" providerId="ADAL" clId="{E049D81A-211E-489C-832B-96C90214D3D9}" dt="2021-05-06T07:47:50.044" v="1658"/>
        <pc:sldMkLst>
          <pc:docMk/>
          <pc:sldMk cId="3973360414" sldId="313"/>
        </pc:sldMkLst>
        <pc:spChg chg="mod">
          <ac:chgData name="Lê Phi Thạch" userId="87753c58-5c7c-4227-9b00-61ef6305188f" providerId="ADAL" clId="{E049D81A-211E-489C-832B-96C90214D3D9}" dt="2021-05-06T07:05:06.857" v="1290" actId="26606"/>
          <ac:spMkLst>
            <pc:docMk/>
            <pc:sldMk cId="3973360414" sldId="313"/>
            <ac:spMk id="2" creationId="{FA7CD913-AC64-4E91-BDEB-CA8B1463F9C2}"/>
          </ac:spMkLst>
        </pc:spChg>
        <pc:spChg chg="add del mod">
          <ac:chgData name="Lê Phi Thạch" userId="87753c58-5c7c-4227-9b00-61ef6305188f" providerId="ADAL" clId="{E049D81A-211E-489C-832B-96C90214D3D9}" dt="2021-05-06T07:00:48.501" v="1262"/>
          <ac:spMkLst>
            <pc:docMk/>
            <pc:sldMk cId="3973360414" sldId="313"/>
            <ac:spMk id="4" creationId="{AA5115AE-8304-4CA8-B7C0-E022D86FB726}"/>
          </ac:spMkLst>
        </pc:spChg>
        <pc:spChg chg="add del">
          <ac:chgData name="Lê Phi Thạch" userId="87753c58-5c7c-4227-9b00-61ef6305188f" providerId="ADAL" clId="{E049D81A-211E-489C-832B-96C90214D3D9}" dt="2021-05-06T07:05:03.589" v="1286" actId="26606"/>
          <ac:spMkLst>
            <pc:docMk/>
            <pc:sldMk cId="3973360414" sldId="313"/>
            <ac:spMk id="14" creationId="{DE369953-922A-44C3-B541-AF20F7416B56}"/>
          </ac:spMkLst>
        </pc:spChg>
        <pc:spChg chg="add del">
          <ac:chgData name="Lê Phi Thạch" userId="87753c58-5c7c-4227-9b00-61ef6305188f" providerId="ADAL" clId="{E049D81A-211E-489C-832B-96C90214D3D9}" dt="2021-05-06T07:05:03.589" v="1286" actId="26606"/>
          <ac:spMkLst>
            <pc:docMk/>
            <pc:sldMk cId="3973360414" sldId="313"/>
            <ac:spMk id="17" creationId="{0B7ED827-06A5-4778-9BB3-74A28B33DA65}"/>
          </ac:spMkLst>
        </pc:spChg>
        <pc:spChg chg="add del">
          <ac:chgData name="Lê Phi Thạch" userId="87753c58-5c7c-4227-9b00-61ef6305188f" providerId="ADAL" clId="{E049D81A-211E-489C-832B-96C90214D3D9}" dt="2021-05-06T07:05:03.589" v="1286" actId="26606"/>
          <ac:spMkLst>
            <pc:docMk/>
            <pc:sldMk cId="3973360414" sldId="313"/>
            <ac:spMk id="19" creationId="{D699C7C3-AA26-499B-BAF7-AA8B95CA076A}"/>
          </ac:spMkLst>
        </pc:spChg>
        <pc:spChg chg="add del">
          <ac:chgData name="Lê Phi Thạch" userId="87753c58-5c7c-4227-9b00-61ef6305188f" providerId="ADAL" clId="{E049D81A-211E-489C-832B-96C90214D3D9}" dt="2021-05-06T07:05:03.589" v="1286" actId="26606"/>
          <ac:spMkLst>
            <pc:docMk/>
            <pc:sldMk cId="3973360414" sldId="313"/>
            <ac:spMk id="21" creationId="{EABD46F8-DB46-4291-9AAA-77A9EDEEBF27}"/>
          </ac:spMkLst>
        </pc:spChg>
        <pc:spChg chg="add del">
          <ac:chgData name="Lê Phi Thạch" userId="87753c58-5c7c-4227-9b00-61ef6305188f" providerId="ADAL" clId="{E049D81A-211E-489C-832B-96C90214D3D9}" dt="2021-05-06T07:05:06.857" v="1290" actId="26606"/>
          <ac:spMkLst>
            <pc:docMk/>
            <pc:sldMk cId="3973360414" sldId="313"/>
            <ac:spMk id="74" creationId="{2E702296-C979-4148-99DB-E5913F81FC88}"/>
          </ac:spMkLst>
        </pc:spChg>
        <pc:spChg chg="add del">
          <ac:chgData name="Lê Phi Thạch" userId="87753c58-5c7c-4227-9b00-61ef6305188f" providerId="ADAL" clId="{E049D81A-211E-489C-832B-96C90214D3D9}" dt="2021-05-06T07:05:06.857" v="1290" actId="26606"/>
          <ac:spMkLst>
            <pc:docMk/>
            <pc:sldMk cId="3973360414" sldId="313"/>
            <ac:spMk id="76" creationId="{0C37BE43-110C-4BB0-8B49-D8C3689305C1}"/>
          </ac:spMkLst>
        </pc:spChg>
        <pc:spChg chg="add del">
          <ac:chgData name="Lê Phi Thạch" userId="87753c58-5c7c-4227-9b00-61ef6305188f" providerId="ADAL" clId="{E049D81A-211E-489C-832B-96C90214D3D9}" dt="2021-05-06T07:05:05.248" v="1288" actId="26606"/>
          <ac:spMkLst>
            <pc:docMk/>
            <pc:sldMk cId="3973360414" sldId="313"/>
            <ac:spMk id="144" creationId="{DFB9CCDF-95BC-4776-B56C-53F4A61BEA63}"/>
          </ac:spMkLst>
        </pc:spChg>
        <pc:spChg chg="add del">
          <ac:chgData name="Lê Phi Thạch" userId="87753c58-5c7c-4227-9b00-61ef6305188f" providerId="ADAL" clId="{E049D81A-211E-489C-832B-96C90214D3D9}" dt="2021-05-06T07:05:05.248" v="1288" actId="26606"/>
          <ac:spMkLst>
            <pc:docMk/>
            <pc:sldMk cId="3973360414" sldId="313"/>
            <ac:spMk id="196" creationId="{2E702296-C979-4148-99DB-E5913F81FC88}"/>
          </ac:spMkLst>
        </pc:spChg>
        <pc:spChg chg="add del">
          <ac:chgData name="Lê Phi Thạch" userId="87753c58-5c7c-4227-9b00-61ef6305188f" providerId="ADAL" clId="{E049D81A-211E-489C-832B-96C90214D3D9}" dt="2021-05-06T07:05:05.248" v="1288" actId="26606"/>
          <ac:spMkLst>
            <pc:docMk/>
            <pc:sldMk cId="3973360414" sldId="313"/>
            <ac:spMk id="197" creationId="{8E87DB1D-B02B-4C4E-8F5E-7B712D794CDF}"/>
          </ac:spMkLst>
        </pc:spChg>
        <pc:grpChg chg="add del">
          <ac:chgData name="Lê Phi Thạch" userId="87753c58-5c7c-4227-9b00-61ef6305188f" providerId="ADAL" clId="{E049D81A-211E-489C-832B-96C90214D3D9}" dt="2021-05-06T07:05:05.248" v="1288" actId="26606"/>
          <ac:grpSpMkLst>
            <pc:docMk/>
            <pc:sldMk cId="3973360414" sldId="313"/>
            <ac:grpSpMk id="15" creationId="{71AFD227-869A-489C-A9B5-3F0498DF3C0C}"/>
          </ac:grpSpMkLst>
        </pc:grpChg>
        <pc:grpChg chg="add del">
          <ac:chgData name="Lê Phi Thạch" userId="87753c58-5c7c-4227-9b00-61ef6305188f" providerId="ADAL" clId="{E049D81A-211E-489C-832B-96C90214D3D9}" dt="2021-05-06T07:05:03.589" v="1286" actId="26606"/>
          <ac:grpSpMkLst>
            <pc:docMk/>
            <pc:sldMk cId="3973360414" sldId="313"/>
            <ac:grpSpMk id="23" creationId="{A3AB7683-6CAB-46C4-A2AE-1046AF1106D0}"/>
          </ac:grpSpMkLst>
        </pc:grpChg>
        <pc:grpChg chg="add del">
          <ac:chgData name="Lê Phi Thạch" userId="87753c58-5c7c-4227-9b00-61ef6305188f" providerId="ADAL" clId="{E049D81A-211E-489C-832B-96C90214D3D9}" dt="2021-05-06T07:05:06.857" v="1290" actId="26606"/>
          <ac:grpSpMkLst>
            <pc:docMk/>
            <pc:sldMk cId="3973360414" sldId="313"/>
            <ac:grpSpMk id="78" creationId="{5A9A51B5-7383-4F9E-B8A0-B893EA53504A}"/>
          </ac:grpSpMkLst>
        </pc:grpChg>
        <pc:grpChg chg="add del">
          <ac:chgData name="Lê Phi Thạch" userId="87753c58-5c7c-4227-9b00-61ef6305188f" providerId="ADAL" clId="{E049D81A-211E-489C-832B-96C90214D3D9}" dt="2021-05-06T07:05:05.248" v="1288" actId="26606"/>
          <ac:grpSpMkLst>
            <pc:docMk/>
            <pc:sldMk cId="3973360414" sldId="313"/>
            <ac:grpSpMk id="113" creationId="{DF7D0372-1380-4268-AB69-165835E1EC47}"/>
          </ac:grpSpMkLst>
        </pc:grpChg>
        <pc:grpChg chg="add del">
          <ac:chgData name="Lê Phi Thạch" userId="87753c58-5c7c-4227-9b00-61ef6305188f" providerId="ADAL" clId="{E049D81A-211E-489C-832B-96C90214D3D9}" dt="2021-05-06T07:05:05.248" v="1288" actId="26606"/>
          <ac:grpSpMkLst>
            <pc:docMk/>
            <pc:sldMk cId="3973360414" sldId="313"/>
            <ac:grpSpMk id="198" creationId="{B6EFC605-DB8B-43A5-A9F2-C825C8084342}"/>
          </ac:grpSpMkLst>
        </pc:grpChg>
        <pc:grpChg chg="add del">
          <ac:chgData name="Lê Phi Thạch" userId="87753c58-5c7c-4227-9b00-61ef6305188f" providerId="ADAL" clId="{E049D81A-211E-489C-832B-96C90214D3D9}" dt="2021-05-06T07:05:06.857" v="1290" actId="26606"/>
          <ac:grpSpMkLst>
            <pc:docMk/>
            <pc:sldMk cId="3973360414" sldId="313"/>
            <ac:grpSpMk id="204" creationId="{71AFD227-869A-489C-A9B5-3F0498DF3C0C}"/>
          </ac:grpSpMkLst>
        </pc:grpChg>
        <pc:picChg chg="add mod ord modCrop">
          <ac:chgData name="Lê Phi Thạch" userId="87753c58-5c7c-4227-9b00-61ef6305188f" providerId="ADAL" clId="{E049D81A-211E-489C-832B-96C90214D3D9}" dt="2021-05-06T07:05:11.036" v="1292" actId="1076"/>
          <ac:picMkLst>
            <pc:docMk/>
            <pc:sldMk cId="3973360414" sldId="313"/>
            <ac:picMk id="6" creationId="{4F15CE2B-FF89-49E7-843D-E9CDC55ED940}"/>
          </ac:picMkLst>
        </pc:picChg>
        <pc:picChg chg="del">
          <ac:chgData name="Lê Phi Thạch" userId="87753c58-5c7c-4227-9b00-61ef6305188f" providerId="ADAL" clId="{E049D81A-211E-489C-832B-96C90214D3D9}" dt="2021-05-06T07:00:42.246" v="1260" actId="478"/>
          <ac:picMkLst>
            <pc:docMk/>
            <pc:sldMk cId="3973360414" sldId="313"/>
            <ac:picMk id="7" creationId="{9B5955E8-1465-4D29-BA61-83B63A69773A}"/>
          </ac:picMkLst>
        </pc:picChg>
        <pc:picChg chg="del">
          <ac:chgData name="Lê Phi Thạch" userId="87753c58-5c7c-4227-9b00-61ef6305188f" providerId="ADAL" clId="{E049D81A-211E-489C-832B-96C90214D3D9}" dt="2021-05-06T07:00:43.240" v="1261" actId="478"/>
          <ac:picMkLst>
            <pc:docMk/>
            <pc:sldMk cId="3973360414" sldId="313"/>
            <ac:picMk id="9" creationId="{403CF72F-0BDE-46A4-A1AD-10BAA827DA5A}"/>
          </ac:picMkLst>
        </pc:picChg>
        <pc:picChg chg="add mod">
          <ac:chgData name="Lê Phi Thạch" userId="87753c58-5c7c-4227-9b00-61ef6305188f" providerId="ADAL" clId="{E049D81A-211E-489C-832B-96C90214D3D9}" dt="2021-05-06T07:05:06.857" v="1290" actId="26606"/>
          <ac:picMkLst>
            <pc:docMk/>
            <pc:sldMk cId="3973360414" sldId="313"/>
            <ac:picMk id="10" creationId="{6ADB1797-7C80-4C10-A792-D33CBE2E3AB0}"/>
          </ac:picMkLst>
        </pc:picChg>
      </pc:sldChg>
      <pc:sldChg chg="new del">
        <pc:chgData name="Lê Phi Thạch" userId="87753c58-5c7c-4227-9b00-61ef6305188f" providerId="ADAL" clId="{E049D81A-211E-489C-832B-96C90214D3D9}" dt="2021-05-06T07:23:16.841" v="1329" actId="47"/>
        <pc:sldMkLst>
          <pc:docMk/>
          <pc:sldMk cId="1713195434" sldId="314"/>
        </pc:sldMkLst>
      </pc:sldChg>
      <pc:sldChg chg="new del">
        <pc:chgData name="Lê Phi Thạch" userId="87753c58-5c7c-4227-9b00-61ef6305188f" providerId="ADAL" clId="{E049D81A-211E-489C-832B-96C90214D3D9}" dt="2021-05-06T07:23:58.017" v="1336" actId="47"/>
        <pc:sldMkLst>
          <pc:docMk/>
          <pc:sldMk cId="2136317345" sldId="314"/>
        </pc:sldMkLst>
      </pc:sldChg>
      <pc:sldChg chg="new del">
        <pc:chgData name="Lê Phi Thạch" userId="87753c58-5c7c-4227-9b00-61ef6305188f" providerId="ADAL" clId="{E049D81A-211E-489C-832B-96C90214D3D9}" dt="2021-05-06T07:22:31.254" v="1323" actId="47"/>
        <pc:sldMkLst>
          <pc:docMk/>
          <pc:sldMk cId="2147442193" sldId="314"/>
        </pc:sldMkLst>
      </pc:sldChg>
      <pc:sldChg chg="modSp new mod modTransition modAnim">
        <pc:chgData name="Lê Phi Thạch" userId="87753c58-5c7c-4227-9b00-61ef6305188f" providerId="ADAL" clId="{E049D81A-211E-489C-832B-96C90214D3D9}" dt="2021-05-06T07:47:59.201" v="1662"/>
        <pc:sldMkLst>
          <pc:docMk/>
          <pc:sldMk cId="2476894897" sldId="314"/>
        </pc:sldMkLst>
        <pc:spChg chg="mod">
          <ac:chgData name="Lê Phi Thạch" userId="87753c58-5c7c-4227-9b00-61ef6305188f" providerId="ADAL" clId="{E049D81A-211E-489C-832B-96C90214D3D9}" dt="2021-05-06T07:29:04.577" v="1350"/>
          <ac:spMkLst>
            <pc:docMk/>
            <pc:sldMk cId="2476894897" sldId="314"/>
            <ac:spMk id="2" creationId="{95619AA5-5204-43FD-BF69-374EC4740AB1}"/>
          </ac:spMkLst>
        </pc:spChg>
        <pc:spChg chg="mod">
          <ac:chgData name="Lê Phi Thạch" userId="87753c58-5c7c-4227-9b00-61ef6305188f" providerId="ADAL" clId="{E049D81A-211E-489C-832B-96C90214D3D9}" dt="2021-05-06T07:29:15.084" v="1354" actId="123"/>
          <ac:spMkLst>
            <pc:docMk/>
            <pc:sldMk cId="2476894897" sldId="314"/>
            <ac:spMk id="3" creationId="{A5D657E4-CA9A-47DF-9007-300CE3AA02EE}"/>
          </ac:spMkLst>
        </pc:spChg>
      </pc:sldChg>
      <pc:sldChg chg="new del">
        <pc:chgData name="Lê Phi Thạch" userId="87753c58-5c7c-4227-9b00-61ef6305188f" providerId="ADAL" clId="{E049D81A-211E-489C-832B-96C90214D3D9}" dt="2021-05-06T07:23:36.973" v="1334" actId="47"/>
        <pc:sldMkLst>
          <pc:docMk/>
          <pc:sldMk cId="2935294203" sldId="314"/>
        </pc:sldMkLst>
      </pc:sldChg>
      <pc:sldChg chg="new del">
        <pc:chgData name="Lê Phi Thạch" userId="87753c58-5c7c-4227-9b00-61ef6305188f" providerId="ADAL" clId="{E049D81A-211E-489C-832B-96C90214D3D9}" dt="2021-05-06T07:22:30.679" v="1322" actId="47"/>
        <pc:sldMkLst>
          <pc:docMk/>
          <pc:sldMk cId="167119657" sldId="315"/>
        </pc:sldMkLst>
      </pc:sldChg>
      <pc:sldChg chg="modSp add mod modTransition modAnim">
        <pc:chgData name="Lê Phi Thạch" userId="87753c58-5c7c-4227-9b00-61ef6305188f" providerId="ADAL" clId="{E049D81A-211E-489C-832B-96C90214D3D9}" dt="2021-05-06T07:48:09.936" v="1666"/>
        <pc:sldMkLst>
          <pc:docMk/>
          <pc:sldMk cId="3468754882" sldId="315"/>
        </pc:sldMkLst>
        <pc:spChg chg="mod">
          <ac:chgData name="Lê Phi Thạch" userId="87753c58-5c7c-4227-9b00-61ef6305188f" providerId="ADAL" clId="{E049D81A-211E-489C-832B-96C90214D3D9}" dt="2021-05-06T07:31:41.644" v="1364"/>
          <ac:spMkLst>
            <pc:docMk/>
            <pc:sldMk cId="3468754882" sldId="315"/>
            <ac:spMk id="2" creationId="{95619AA5-5204-43FD-BF69-374EC4740AB1}"/>
          </ac:spMkLst>
        </pc:spChg>
        <pc:spChg chg="mod">
          <ac:chgData name="Lê Phi Thạch" userId="87753c58-5c7c-4227-9b00-61ef6305188f" providerId="ADAL" clId="{E049D81A-211E-489C-832B-96C90214D3D9}" dt="2021-05-06T07:32:20.310" v="1380" actId="5793"/>
          <ac:spMkLst>
            <pc:docMk/>
            <pc:sldMk cId="3468754882" sldId="315"/>
            <ac:spMk id="3" creationId="{A5D657E4-CA9A-47DF-9007-300CE3AA02EE}"/>
          </ac:spMkLst>
        </pc:spChg>
      </pc:sldChg>
      <pc:sldChg chg="modSp add mod modAnim">
        <pc:chgData name="Lê Phi Thạch" userId="87753c58-5c7c-4227-9b00-61ef6305188f" providerId="ADAL" clId="{E049D81A-211E-489C-832B-96C90214D3D9}" dt="2021-05-06T07:48:12.997" v="1667"/>
        <pc:sldMkLst>
          <pc:docMk/>
          <pc:sldMk cId="1383016517" sldId="316"/>
        </pc:sldMkLst>
        <pc:spChg chg="mod">
          <ac:chgData name="Lê Phi Thạch" userId="87753c58-5c7c-4227-9b00-61ef6305188f" providerId="ADAL" clId="{E049D81A-211E-489C-832B-96C90214D3D9}" dt="2021-05-06T07:32:17.154" v="1377" actId="5793"/>
          <ac:spMkLst>
            <pc:docMk/>
            <pc:sldMk cId="1383016517" sldId="316"/>
            <ac:spMk id="3" creationId="{A5D657E4-CA9A-47DF-9007-300CE3AA02EE}"/>
          </ac:spMkLst>
        </pc:spChg>
      </pc:sldChg>
      <pc:sldChg chg="modSp add mod modTransition modAnim">
        <pc:chgData name="Lê Phi Thạch" userId="87753c58-5c7c-4227-9b00-61ef6305188f" providerId="ADAL" clId="{E049D81A-211E-489C-832B-96C90214D3D9}" dt="2021-05-06T07:48:40.795" v="1671" actId="12"/>
        <pc:sldMkLst>
          <pc:docMk/>
          <pc:sldMk cId="4064027164" sldId="317"/>
        </pc:sldMkLst>
        <pc:spChg chg="mod">
          <ac:chgData name="Lê Phi Thạch" userId="87753c58-5c7c-4227-9b00-61ef6305188f" providerId="ADAL" clId="{E049D81A-211E-489C-832B-96C90214D3D9}" dt="2021-05-06T07:32:36.893" v="1384"/>
          <ac:spMkLst>
            <pc:docMk/>
            <pc:sldMk cId="4064027164" sldId="317"/>
            <ac:spMk id="2" creationId="{95619AA5-5204-43FD-BF69-374EC4740AB1}"/>
          </ac:spMkLst>
        </pc:spChg>
        <pc:spChg chg="mod">
          <ac:chgData name="Lê Phi Thạch" userId="87753c58-5c7c-4227-9b00-61ef6305188f" providerId="ADAL" clId="{E049D81A-211E-489C-832B-96C90214D3D9}" dt="2021-05-06T07:48:40.795" v="1671" actId="12"/>
          <ac:spMkLst>
            <pc:docMk/>
            <pc:sldMk cId="4064027164" sldId="317"/>
            <ac:spMk id="3" creationId="{A5D657E4-CA9A-47DF-9007-300CE3AA02EE}"/>
          </ac:spMkLst>
        </pc:spChg>
      </pc:sldChg>
      <pc:sldChg chg="modSp new mod modTransition modAnim">
        <pc:chgData name="Lê Phi Thạch" userId="87753c58-5c7c-4227-9b00-61ef6305188f" providerId="ADAL" clId="{E049D81A-211E-489C-832B-96C90214D3D9}" dt="2021-05-06T07:49:02.490" v="1676"/>
        <pc:sldMkLst>
          <pc:docMk/>
          <pc:sldMk cId="1530194891" sldId="318"/>
        </pc:sldMkLst>
        <pc:spChg chg="mod">
          <ac:chgData name="Lê Phi Thạch" userId="87753c58-5c7c-4227-9b00-61ef6305188f" providerId="ADAL" clId="{E049D81A-211E-489C-832B-96C90214D3D9}" dt="2021-05-06T07:48:53.176" v="1672" actId="14100"/>
          <ac:spMkLst>
            <pc:docMk/>
            <pc:sldMk cId="1530194891" sldId="318"/>
            <ac:spMk id="2" creationId="{1B1AADC2-1A9F-4464-A178-C9A93B5A7F7D}"/>
          </ac:spMkLst>
        </pc:spChg>
        <pc:spChg chg="mod">
          <ac:chgData name="Lê Phi Thạch" userId="87753c58-5c7c-4227-9b00-61ef6305188f" providerId="ADAL" clId="{E049D81A-211E-489C-832B-96C90214D3D9}" dt="2021-05-06T07:34:57.023" v="1434" actId="14100"/>
          <ac:spMkLst>
            <pc:docMk/>
            <pc:sldMk cId="1530194891" sldId="318"/>
            <ac:spMk id="3" creationId="{DCC5AE5C-E23C-4391-8B39-94C9AC4430FB}"/>
          </ac:spMkLst>
        </pc:spChg>
      </pc:sldChg>
      <pc:sldChg chg="addSp delSp modSp new mod modTransition setBg addAnim modAnim">
        <pc:chgData name="Lê Phi Thạch" userId="87753c58-5c7c-4227-9b00-61ef6305188f" providerId="ADAL" clId="{E049D81A-211E-489C-832B-96C90214D3D9}" dt="2021-05-06T07:49:21.373" v="1679"/>
        <pc:sldMkLst>
          <pc:docMk/>
          <pc:sldMk cId="1227718291" sldId="319"/>
        </pc:sldMkLst>
        <pc:spChg chg="mod ord">
          <ac:chgData name="Lê Phi Thạch" userId="87753c58-5c7c-4227-9b00-61ef6305188f" providerId="ADAL" clId="{E049D81A-211E-489C-832B-96C90214D3D9}" dt="2021-05-06T07:37:41.171" v="1472" actId="20577"/>
          <ac:spMkLst>
            <pc:docMk/>
            <pc:sldMk cId="1227718291" sldId="319"/>
            <ac:spMk id="2" creationId="{06ED2D3D-C77A-47C7-AC95-33AF683A378B}"/>
          </ac:spMkLst>
        </pc:spChg>
        <pc:spChg chg="add del">
          <ac:chgData name="Lê Phi Thạch" userId="87753c58-5c7c-4227-9b00-61ef6305188f" providerId="ADAL" clId="{E049D81A-211E-489C-832B-96C90214D3D9}" dt="2021-05-06T07:35:43.746" v="1449" actId="26606"/>
          <ac:spMkLst>
            <pc:docMk/>
            <pc:sldMk cId="1227718291" sldId="319"/>
            <ac:spMk id="3" creationId="{A19C1CEC-5E4D-4358-BAFD-6BD2EBBC6A14}"/>
          </ac:spMkLst>
        </pc:spChg>
        <pc:spChg chg="mod">
          <ac:chgData name="Lê Phi Thạch" userId="87753c58-5c7c-4227-9b00-61ef6305188f" providerId="ADAL" clId="{E049D81A-211E-489C-832B-96C90214D3D9}" dt="2021-05-06T07:37:21.758" v="1464" actId="26606"/>
          <ac:spMkLst>
            <pc:docMk/>
            <pc:sldMk cId="1227718291" sldId="319"/>
            <ac:spMk id="4" creationId="{5ED8FEB0-27E0-4EDE-A1FF-BFA25DC8DF55}"/>
          </ac:spMkLst>
        </pc:spChg>
        <pc:spChg chg="add del">
          <ac:chgData name="Lê Phi Thạch" userId="87753c58-5c7c-4227-9b00-61ef6305188f" providerId="ADAL" clId="{E049D81A-211E-489C-832B-96C90214D3D9}" dt="2021-05-06T07:35:42.137" v="1446" actId="26606"/>
          <ac:spMkLst>
            <pc:docMk/>
            <pc:sldMk cId="1227718291" sldId="319"/>
            <ac:spMk id="9" creationId="{9FF4A234-29BA-4B70-BFC0-64FBB64F2A7B}"/>
          </ac:spMkLst>
        </pc:spChg>
        <pc:spChg chg="add del">
          <ac:chgData name="Lê Phi Thạch" userId="87753c58-5c7c-4227-9b00-61ef6305188f" providerId="ADAL" clId="{E049D81A-211E-489C-832B-96C90214D3D9}" dt="2021-05-06T07:35:34.299" v="1444" actId="26606"/>
          <ac:spMkLst>
            <pc:docMk/>
            <pc:sldMk cId="1227718291" sldId="319"/>
            <ac:spMk id="69" creationId="{D6F5F07B-A917-442C-82D5-5719737E9E68}"/>
          </ac:spMkLst>
        </pc:spChg>
        <pc:spChg chg="add del">
          <ac:chgData name="Lê Phi Thạch" userId="87753c58-5c7c-4227-9b00-61ef6305188f" providerId="ADAL" clId="{E049D81A-211E-489C-832B-96C90214D3D9}" dt="2021-05-06T07:35:34.299" v="1444" actId="26606"/>
          <ac:spMkLst>
            <pc:docMk/>
            <pc:sldMk cId="1227718291" sldId="319"/>
            <ac:spMk id="71" creationId="{646C6347-670A-4289-8E1E-A6D48C2F2C00}"/>
          </ac:spMkLst>
        </pc:spChg>
        <pc:spChg chg="add del">
          <ac:chgData name="Lê Phi Thạch" userId="87753c58-5c7c-4227-9b00-61ef6305188f" providerId="ADAL" clId="{E049D81A-211E-489C-832B-96C90214D3D9}" dt="2021-05-06T07:35:42.137" v="1446" actId="26606"/>
          <ac:spMkLst>
            <pc:docMk/>
            <pc:sldMk cId="1227718291" sldId="319"/>
            <ac:spMk id="138" creationId="{7FF62AAC-1C5B-406E-8F1E-5B0FD8E9D6E4}"/>
          </ac:spMkLst>
        </pc:spChg>
        <pc:spChg chg="add del">
          <ac:chgData name="Lê Phi Thạch" userId="87753c58-5c7c-4227-9b00-61ef6305188f" providerId="ADAL" clId="{E049D81A-211E-489C-832B-96C90214D3D9}" dt="2021-05-06T07:35:42.137" v="1446" actId="26606"/>
          <ac:spMkLst>
            <pc:docMk/>
            <pc:sldMk cId="1227718291" sldId="319"/>
            <ac:spMk id="139" creationId="{EC2268EF-1ED3-4797-8355-F5078CB18B33}"/>
          </ac:spMkLst>
        </pc:spChg>
        <pc:spChg chg="add del">
          <ac:chgData name="Lê Phi Thạch" userId="87753c58-5c7c-4227-9b00-61ef6305188f" providerId="ADAL" clId="{E049D81A-211E-489C-832B-96C90214D3D9}" dt="2021-05-06T07:35:42.137" v="1446" actId="26606"/>
          <ac:spMkLst>
            <pc:docMk/>
            <pc:sldMk cId="1227718291" sldId="319"/>
            <ac:spMk id="140" creationId="{A19C1CEC-5E4D-4358-BAFD-6BD2EBBC6A14}"/>
          </ac:spMkLst>
        </pc:spChg>
        <pc:spChg chg="add del">
          <ac:chgData name="Lê Phi Thạch" userId="87753c58-5c7c-4227-9b00-61ef6305188f" providerId="ADAL" clId="{E049D81A-211E-489C-832B-96C90214D3D9}" dt="2021-05-06T07:35:43.666" v="1448" actId="26606"/>
          <ac:spMkLst>
            <pc:docMk/>
            <pc:sldMk cId="1227718291" sldId="319"/>
            <ac:spMk id="227" creationId="{F616A82B-4290-46E7-BF7E-9119EFAF9B7F}"/>
          </ac:spMkLst>
        </pc:spChg>
        <pc:spChg chg="add del">
          <ac:chgData name="Lê Phi Thạch" userId="87753c58-5c7c-4227-9b00-61ef6305188f" providerId="ADAL" clId="{E049D81A-211E-489C-832B-96C90214D3D9}" dt="2021-05-06T07:37:08.945" v="1459" actId="26606"/>
          <ac:spMkLst>
            <pc:docMk/>
            <pc:sldMk cId="1227718291" sldId="319"/>
            <ac:spMk id="288" creationId="{D6F5F07B-A917-442C-82D5-5719737E9E68}"/>
          </ac:spMkLst>
        </pc:spChg>
        <pc:spChg chg="add del">
          <ac:chgData name="Lê Phi Thạch" userId="87753c58-5c7c-4227-9b00-61ef6305188f" providerId="ADAL" clId="{E049D81A-211E-489C-832B-96C90214D3D9}" dt="2021-05-06T07:37:08.945" v="1459" actId="26606"/>
          <ac:spMkLst>
            <pc:docMk/>
            <pc:sldMk cId="1227718291" sldId="319"/>
            <ac:spMk id="290" creationId="{646C6347-670A-4289-8E1E-A6D48C2F2C00}"/>
          </ac:spMkLst>
        </pc:spChg>
        <pc:spChg chg="add">
          <ac:chgData name="Lê Phi Thạch" userId="87753c58-5c7c-4227-9b00-61ef6305188f" providerId="ADAL" clId="{E049D81A-211E-489C-832B-96C90214D3D9}" dt="2021-05-06T07:37:21.758" v="1464" actId="26606"/>
          <ac:spMkLst>
            <pc:docMk/>
            <pc:sldMk cId="1227718291" sldId="319"/>
            <ac:spMk id="296" creationId="{D6F5F07B-A917-442C-82D5-5719737E9E68}"/>
          </ac:spMkLst>
        </pc:spChg>
        <pc:spChg chg="add">
          <ac:chgData name="Lê Phi Thạch" userId="87753c58-5c7c-4227-9b00-61ef6305188f" providerId="ADAL" clId="{E049D81A-211E-489C-832B-96C90214D3D9}" dt="2021-05-06T07:37:21.758" v="1464" actId="26606"/>
          <ac:spMkLst>
            <pc:docMk/>
            <pc:sldMk cId="1227718291" sldId="319"/>
            <ac:spMk id="355" creationId="{646C6347-670A-4289-8E1E-A6D48C2F2C00}"/>
          </ac:spMkLst>
        </pc:spChg>
        <pc:spChg chg="add del">
          <ac:chgData name="Lê Phi Thạch" userId="87753c58-5c7c-4227-9b00-61ef6305188f" providerId="ADAL" clId="{E049D81A-211E-489C-832B-96C90214D3D9}" dt="2021-05-06T07:37:21.758" v="1464" actId="26606"/>
          <ac:spMkLst>
            <pc:docMk/>
            <pc:sldMk cId="1227718291" sldId="319"/>
            <ac:spMk id="356" creationId="{17121B47-384D-4AA6-BFEE-9EB117D2A4DA}"/>
          </ac:spMkLst>
        </pc:spChg>
        <pc:spChg chg="add del">
          <ac:chgData name="Lê Phi Thạch" userId="87753c58-5c7c-4227-9b00-61ef6305188f" providerId="ADAL" clId="{E049D81A-211E-489C-832B-96C90214D3D9}" dt="2021-05-06T07:37:21.758" v="1464" actId="26606"/>
          <ac:spMkLst>
            <pc:docMk/>
            <pc:sldMk cId="1227718291" sldId="319"/>
            <ac:spMk id="358" creationId="{B9F8D29B-74D8-41C1-A284-8C4D1B7D65E5}"/>
          </ac:spMkLst>
        </pc:spChg>
        <pc:grpChg chg="add del">
          <ac:chgData name="Lê Phi Thạch" userId="87753c58-5c7c-4227-9b00-61ef6305188f" providerId="ADAL" clId="{E049D81A-211E-489C-832B-96C90214D3D9}" dt="2021-05-06T07:35:34.299" v="1444" actId="26606"/>
          <ac:grpSpMkLst>
            <pc:docMk/>
            <pc:sldMk cId="1227718291" sldId="319"/>
            <ac:grpSpMk id="10" creationId="{71AFD227-869A-489C-A9B5-3F0498DF3C0C}"/>
          </ac:grpSpMkLst>
        </pc:grpChg>
        <pc:grpChg chg="add del">
          <ac:chgData name="Lê Phi Thạch" userId="87753c58-5c7c-4227-9b00-61ef6305188f" providerId="ADAL" clId="{E049D81A-211E-489C-832B-96C90214D3D9}" dt="2021-05-06T07:35:34.299" v="1444" actId="26606"/>
          <ac:grpSpMkLst>
            <pc:docMk/>
            <pc:sldMk cId="1227718291" sldId="319"/>
            <ac:grpSpMk id="73" creationId="{145196E9-03A4-438A-B85E-4CEB070DB37C}"/>
          </ac:grpSpMkLst>
        </pc:grpChg>
        <pc:grpChg chg="add del">
          <ac:chgData name="Lê Phi Thạch" userId="87753c58-5c7c-4227-9b00-61ef6305188f" providerId="ADAL" clId="{E049D81A-211E-489C-832B-96C90214D3D9}" dt="2021-05-06T07:35:34.299" v="1444" actId="26606"/>
          <ac:grpSpMkLst>
            <pc:docMk/>
            <pc:sldMk cId="1227718291" sldId="319"/>
            <ac:grpSpMk id="106" creationId="{EDB9709B-28DB-4BE5-9BA0-118925967E7D}"/>
          </ac:grpSpMkLst>
        </pc:grpChg>
        <pc:grpChg chg="add del">
          <ac:chgData name="Lê Phi Thạch" userId="87753c58-5c7c-4227-9b00-61ef6305188f" providerId="ADAL" clId="{E049D81A-211E-489C-832B-96C90214D3D9}" dt="2021-05-06T07:35:42.137" v="1446" actId="26606"/>
          <ac:grpSpMkLst>
            <pc:docMk/>
            <pc:sldMk cId="1227718291" sldId="319"/>
            <ac:grpSpMk id="141" creationId="{5CCCD93E-51C6-47E1-8405-8D870E6B524B}"/>
          </ac:grpSpMkLst>
        </pc:grpChg>
        <pc:grpChg chg="add del">
          <ac:chgData name="Lê Phi Thạch" userId="87753c58-5c7c-4227-9b00-61ef6305188f" providerId="ADAL" clId="{E049D81A-211E-489C-832B-96C90214D3D9}" dt="2021-05-06T07:35:43.666" v="1448" actId="26606"/>
          <ac:grpSpMkLst>
            <pc:docMk/>
            <pc:sldMk cId="1227718291" sldId="319"/>
            <ac:grpSpMk id="226" creationId="{71AFD227-869A-489C-A9B5-3F0498DF3C0C}"/>
          </ac:grpSpMkLst>
        </pc:grpChg>
        <pc:grpChg chg="add del">
          <ac:chgData name="Lê Phi Thạch" userId="87753c58-5c7c-4227-9b00-61ef6305188f" providerId="ADAL" clId="{E049D81A-211E-489C-832B-96C90214D3D9}" dt="2021-05-06T07:37:08.945" v="1459" actId="26606"/>
          <ac:grpSpMkLst>
            <pc:docMk/>
            <pc:sldMk cId="1227718291" sldId="319"/>
            <ac:grpSpMk id="230" creationId="{71AFD227-869A-489C-A9B5-3F0498DF3C0C}"/>
          </ac:grpSpMkLst>
        </pc:grpChg>
        <pc:grpChg chg="add del">
          <ac:chgData name="Lê Phi Thạch" userId="87753c58-5c7c-4227-9b00-61ef6305188f" providerId="ADAL" clId="{E049D81A-211E-489C-832B-96C90214D3D9}" dt="2021-05-06T07:37:08.945" v="1459" actId="26606"/>
          <ac:grpSpMkLst>
            <pc:docMk/>
            <pc:sldMk cId="1227718291" sldId="319"/>
            <ac:grpSpMk id="291" creationId="{145196E9-03A4-438A-B85E-4CEB070DB37C}"/>
          </ac:grpSpMkLst>
        </pc:grpChg>
        <pc:grpChg chg="add del">
          <ac:chgData name="Lê Phi Thạch" userId="87753c58-5c7c-4227-9b00-61ef6305188f" providerId="ADAL" clId="{E049D81A-211E-489C-832B-96C90214D3D9}" dt="2021-05-06T07:37:08.945" v="1459" actId="26606"/>
          <ac:grpSpMkLst>
            <pc:docMk/>
            <pc:sldMk cId="1227718291" sldId="319"/>
            <ac:grpSpMk id="292" creationId="{EDB9709B-28DB-4BE5-9BA0-118925967E7D}"/>
          </ac:grpSpMkLst>
        </pc:grpChg>
        <pc:grpChg chg="add del">
          <ac:chgData name="Lê Phi Thạch" userId="87753c58-5c7c-4227-9b00-61ef6305188f" providerId="ADAL" clId="{E049D81A-211E-489C-832B-96C90214D3D9}" dt="2021-05-06T07:37:21.758" v="1464" actId="26606"/>
          <ac:grpSpMkLst>
            <pc:docMk/>
            <pc:sldMk cId="1227718291" sldId="319"/>
            <ac:grpSpMk id="297" creationId="{71AFD227-869A-489C-A9B5-3F0498DF3C0C}"/>
          </ac:grpSpMkLst>
        </pc:grpChg>
        <pc:grpChg chg="add">
          <ac:chgData name="Lê Phi Thạch" userId="87753c58-5c7c-4227-9b00-61ef6305188f" providerId="ADAL" clId="{E049D81A-211E-489C-832B-96C90214D3D9}" dt="2021-05-06T07:37:21.758" v="1464" actId="26606"/>
          <ac:grpSpMkLst>
            <pc:docMk/>
            <pc:sldMk cId="1227718291" sldId="319"/>
            <ac:grpSpMk id="357" creationId="{145196E9-03A4-438A-B85E-4CEB070DB37C}"/>
          </ac:grpSpMkLst>
        </pc:grpChg>
        <pc:grpChg chg="add del">
          <ac:chgData name="Lê Phi Thạch" userId="87753c58-5c7c-4227-9b00-61ef6305188f" providerId="ADAL" clId="{E049D81A-211E-489C-832B-96C90214D3D9}" dt="2021-05-06T07:37:21.758" v="1464" actId="26606"/>
          <ac:grpSpMkLst>
            <pc:docMk/>
            <pc:sldMk cId="1227718291" sldId="319"/>
            <ac:grpSpMk id="360" creationId="{FB1E09F6-C821-4E8B-A346-5083EF4A4C4E}"/>
          </ac:grpSpMkLst>
        </pc:grpChg>
        <pc:grpChg chg="add">
          <ac:chgData name="Lê Phi Thạch" userId="87753c58-5c7c-4227-9b00-61ef6305188f" providerId="ADAL" clId="{E049D81A-211E-489C-832B-96C90214D3D9}" dt="2021-05-06T07:37:21.758" v="1464" actId="26606"/>
          <ac:grpSpMkLst>
            <pc:docMk/>
            <pc:sldMk cId="1227718291" sldId="319"/>
            <ac:grpSpMk id="469" creationId="{71AFD227-869A-489C-A9B5-3F0498DF3C0C}"/>
          </ac:grpSpMkLst>
        </pc:grpChg>
        <pc:grpChg chg="add">
          <ac:chgData name="Lê Phi Thạch" userId="87753c58-5c7c-4227-9b00-61ef6305188f" providerId="ADAL" clId="{E049D81A-211E-489C-832B-96C90214D3D9}" dt="2021-05-06T07:37:21.758" v="1464" actId="26606"/>
          <ac:grpSpMkLst>
            <pc:docMk/>
            <pc:sldMk cId="1227718291" sldId="319"/>
            <ac:grpSpMk id="506" creationId="{EDB9709B-28DB-4BE5-9BA0-118925967E7D}"/>
          </ac:grpSpMkLst>
        </pc:grpChg>
        <pc:picChg chg="add del">
          <ac:chgData name="Lê Phi Thạch" userId="87753c58-5c7c-4227-9b00-61ef6305188f" providerId="ADAL" clId="{E049D81A-211E-489C-832B-96C90214D3D9}" dt="2021-05-06T07:35:34.299" v="1444" actId="26606"/>
          <ac:picMkLst>
            <pc:docMk/>
            <pc:sldMk cId="1227718291" sldId="319"/>
            <ac:picMk id="6" creationId="{7C22EF37-219B-43F1-B2E8-544DCB296780}"/>
          </ac:picMkLst>
        </pc:picChg>
        <pc:picChg chg="add del">
          <ac:chgData name="Lê Phi Thạch" userId="87753c58-5c7c-4227-9b00-61ef6305188f" providerId="ADAL" clId="{E049D81A-211E-489C-832B-96C90214D3D9}" dt="2021-05-06T07:35:43.666" v="1448" actId="26606"/>
          <ac:picMkLst>
            <pc:docMk/>
            <pc:sldMk cId="1227718291" sldId="319"/>
            <ac:picMk id="228" creationId="{499DED87-0D14-4F19-8522-72C09F892688}"/>
          </ac:picMkLst>
        </pc:picChg>
        <pc:picChg chg="add mod ord">
          <ac:chgData name="Lê Phi Thạch" userId="87753c58-5c7c-4227-9b00-61ef6305188f" providerId="ADAL" clId="{E049D81A-211E-489C-832B-96C90214D3D9}" dt="2021-05-06T07:37:21.758" v="1464" actId="26606"/>
          <ac:picMkLst>
            <pc:docMk/>
            <pc:sldMk cId="1227718291" sldId="319"/>
            <ac:picMk id="289" creationId="{7C22EF37-219B-43F1-B2E8-544DCB296780}"/>
          </ac:picMkLst>
        </pc:picChg>
      </pc:sldChg>
      <pc:sldMasterChg chg="addSp delSp modSp mod setBg modSldLayout">
        <pc:chgData name="Lê Phi Thạch" userId="87753c58-5c7c-4227-9b00-61ef6305188f" providerId="ADAL" clId="{E049D81A-211E-489C-832B-96C90214D3D9}" dt="2021-05-06T07:27:50.258" v="1346" actId="478"/>
        <pc:sldMasterMkLst>
          <pc:docMk/>
          <pc:sldMasterMk cId="3273437072" sldId="2147483660"/>
        </pc:sldMasterMkLst>
        <pc:spChg chg="del">
          <ac:chgData name="Lê Phi Thạch" userId="87753c58-5c7c-4227-9b00-61ef6305188f" providerId="ADAL" clId="{E049D81A-211E-489C-832B-96C90214D3D9}" dt="2021-05-06T07:27:50.258" v="1346" actId="478"/>
          <ac:spMkLst>
            <pc:docMk/>
            <pc:sldMasterMk cId="3273437072" sldId="2147483660"/>
            <ac:spMk id="4" creationId="{B5BAC8B5-8DFB-4920-8580-54824C831A94}"/>
          </ac:spMkLst>
        </pc:spChg>
        <pc:spChg chg="mod">
          <ac:chgData name="Lê Phi Thạch" userId="87753c58-5c7c-4227-9b00-61ef6305188f" providerId="ADAL" clId="{E049D81A-211E-489C-832B-96C90214D3D9}" dt="2021-05-06T07:27:49.131" v="1345" actId="1076"/>
          <ac:spMkLst>
            <pc:docMk/>
            <pc:sldMasterMk cId="3273437072" sldId="2147483660"/>
            <ac:spMk id="6" creationId="{63F322F0-8F3D-4AC5-9873-24666D0E0D34}"/>
          </ac:spMkLst>
        </pc:spChg>
        <pc:spChg chg="add del mod ord">
          <ac:chgData name="Lê Phi Thạch" userId="87753c58-5c7c-4227-9b00-61ef6305188f" providerId="ADAL" clId="{E049D81A-211E-489C-832B-96C90214D3D9}" dt="2021-05-06T07:19:01.408" v="1307" actId="478"/>
          <ac:spMkLst>
            <pc:docMk/>
            <pc:sldMasterMk cId="3273437072" sldId="2147483660"/>
            <ac:spMk id="65" creationId="{F3AFA975-3A2B-49A6-A918-5BF60D543D09}"/>
          </ac:spMkLst>
        </pc:spChg>
        <pc:spChg chg="add del mod ord">
          <ac:chgData name="Lê Phi Thạch" userId="87753c58-5c7c-4227-9b00-61ef6305188f" providerId="ADAL" clId="{E049D81A-211E-489C-832B-96C90214D3D9}" dt="2021-05-06T07:20:52.525" v="1315" actId="478"/>
          <ac:spMkLst>
            <pc:docMk/>
            <pc:sldMasterMk cId="3273437072" sldId="2147483660"/>
            <ac:spMk id="66" creationId="{0AED408D-D33B-4F9B-AF0B-D70441FB1D75}"/>
          </ac:spMkLst>
        </pc:spChg>
        <pc:spChg chg="add del mod">
          <ac:chgData name="Lê Phi Thạch" userId="87753c58-5c7c-4227-9b00-61ef6305188f" providerId="ADAL" clId="{E049D81A-211E-489C-832B-96C90214D3D9}" dt="2021-05-06T07:22:47.948" v="1324" actId="478"/>
          <ac:spMkLst>
            <pc:docMk/>
            <pc:sldMasterMk cId="3273437072" sldId="2147483660"/>
            <ac:spMk id="67" creationId="{0F390085-B435-47C8-B0C0-8773B5719FE1}"/>
          </ac:spMkLst>
        </pc:spChg>
        <pc:spChg chg="add del mod ord">
          <ac:chgData name="Lê Phi Thạch" userId="87753c58-5c7c-4227-9b00-61ef6305188f" providerId="ADAL" clId="{E049D81A-211E-489C-832B-96C90214D3D9}" dt="2021-05-06T07:23:24.528" v="1330" actId="478"/>
          <ac:spMkLst>
            <pc:docMk/>
            <pc:sldMasterMk cId="3273437072" sldId="2147483660"/>
            <ac:spMk id="68" creationId="{818FB9EF-40F9-4C96-A321-47B504F674F3}"/>
          </ac:spMkLst>
        </pc:spChg>
        <pc:spChg chg="add mod ord">
          <ac:chgData name="Lê Phi Thạch" userId="87753c58-5c7c-4227-9b00-61ef6305188f" providerId="ADAL" clId="{E049D81A-211E-489C-832B-96C90214D3D9}" dt="2021-05-06T07:27:49.131" v="1345" actId="1076"/>
          <ac:spMkLst>
            <pc:docMk/>
            <pc:sldMasterMk cId="3273437072" sldId="2147483660"/>
            <ac:spMk id="69" creationId="{9E6D4E09-E324-4D28-A85D-AE5065BE16AC}"/>
          </ac:spMkLst>
        </pc:spChg>
        <pc:sldLayoutChg chg="addSp delSp modSp mod">
          <pc:chgData name="Lê Phi Thạch" userId="87753c58-5c7c-4227-9b00-61ef6305188f" providerId="ADAL" clId="{E049D81A-211E-489C-832B-96C90214D3D9}" dt="2021-05-06T07:27:12.288" v="1344" actId="207"/>
          <pc:sldLayoutMkLst>
            <pc:docMk/>
            <pc:sldMasterMk cId="3273437072" sldId="2147483660"/>
            <pc:sldLayoutMk cId="3304105491" sldId="2147483662"/>
          </pc:sldLayoutMkLst>
          <pc:spChg chg="mod">
            <ac:chgData name="Lê Phi Thạch" userId="87753c58-5c7c-4227-9b00-61ef6305188f" providerId="ADAL" clId="{E049D81A-211E-489C-832B-96C90214D3D9}" dt="2021-05-06T04:03:48.586" v="404" actId="2711"/>
            <ac:spMkLst>
              <pc:docMk/>
              <pc:sldMasterMk cId="3273437072" sldId="2147483660"/>
              <pc:sldLayoutMk cId="3304105491" sldId="2147483662"/>
              <ac:spMk id="2" creationId="{DC9BA523-EF01-4656-9D54-347E984FD329}"/>
            </ac:spMkLst>
          </pc:spChg>
          <pc:spChg chg="mod">
            <ac:chgData name="Lê Phi Thạch" userId="87753c58-5c7c-4227-9b00-61ef6305188f" providerId="ADAL" clId="{E049D81A-211E-489C-832B-96C90214D3D9}" dt="2021-05-06T04:03:48.586" v="404" actId="2711"/>
            <ac:spMkLst>
              <pc:docMk/>
              <pc:sldMasterMk cId="3273437072" sldId="2147483660"/>
              <pc:sldLayoutMk cId="3304105491" sldId="2147483662"/>
              <ac:spMk id="3" creationId="{2AD52871-79D5-420E-8207-BEF7BE44A9B6}"/>
            </ac:spMkLst>
          </pc:spChg>
          <pc:spChg chg="mod">
            <ac:chgData name="Lê Phi Thạch" userId="87753c58-5c7c-4227-9b00-61ef6305188f" providerId="ADAL" clId="{E049D81A-211E-489C-832B-96C90214D3D9}" dt="2021-05-06T04:03:48.586" v="404" actId="2711"/>
            <ac:spMkLst>
              <pc:docMk/>
              <pc:sldMasterMk cId="3273437072" sldId="2147483660"/>
              <pc:sldLayoutMk cId="3304105491" sldId="2147483662"/>
              <ac:spMk id="4" creationId="{896D32D3-8223-4851-BB8E-CB489B975FD6}"/>
            </ac:spMkLst>
          </pc:spChg>
          <pc:spChg chg="mod">
            <ac:chgData name="Lê Phi Thạch" userId="87753c58-5c7c-4227-9b00-61ef6305188f" providerId="ADAL" clId="{E049D81A-211E-489C-832B-96C90214D3D9}" dt="2021-05-06T04:03:48.586" v="404" actId="2711"/>
            <ac:spMkLst>
              <pc:docMk/>
              <pc:sldMasterMk cId="3273437072" sldId="2147483660"/>
              <pc:sldLayoutMk cId="3304105491" sldId="2147483662"/>
              <ac:spMk id="5" creationId="{9E94444B-9FC3-414D-8EA0-15AB806D5E32}"/>
            </ac:spMkLst>
          </pc:spChg>
          <pc:spChg chg="mod">
            <ac:chgData name="Lê Phi Thạch" userId="87753c58-5c7c-4227-9b00-61ef6305188f" providerId="ADAL" clId="{E049D81A-211E-489C-832B-96C90214D3D9}" dt="2021-05-06T07:27:12.288" v="1344" actId="207"/>
            <ac:spMkLst>
              <pc:docMk/>
              <pc:sldMasterMk cId="3273437072" sldId="2147483660"/>
              <pc:sldLayoutMk cId="3304105491" sldId="2147483662"/>
              <ac:spMk id="6" creationId="{DBBC448B-FCF6-40C5-8BB6-15B70E8897CB}"/>
            </ac:spMkLst>
          </pc:spChg>
          <pc:spChg chg="add del mod ord">
            <ac:chgData name="Lê Phi Thạch" userId="87753c58-5c7c-4227-9b00-61ef6305188f" providerId="ADAL" clId="{E049D81A-211E-489C-832B-96C90214D3D9}" dt="2021-05-06T07:18:30.813" v="1306" actId="478"/>
            <ac:spMkLst>
              <pc:docMk/>
              <pc:sldMasterMk cId="3273437072" sldId="2147483660"/>
              <pc:sldLayoutMk cId="3304105491" sldId="2147483662"/>
              <ac:spMk id="7" creationId="{74F677E7-27A9-4F2B-AEB8-446E6723DB42}"/>
            </ac:spMkLst>
          </pc:spChg>
          <pc:spChg chg="add del mod ord">
            <ac:chgData name="Lê Phi Thạch" userId="87753c58-5c7c-4227-9b00-61ef6305188f" providerId="ADAL" clId="{E049D81A-211E-489C-832B-96C90214D3D9}" dt="2021-05-06T07:19:55.164" v="1312" actId="478"/>
            <ac:spMkLst>
              <pc:docMk/>
              <pc:sldMasterMk cId="3273437072" sldId="2147483660"/>
              <pc:sldLayoutMk cId="3304105491" sldId="2147483662"/>
              <ac:spMk id="8" creationId="{47ADCD4E-7CB7-4319-8281-644399AC2F93}"/>
            </ac:spMkLst>
          </pc:spChg>
          <pc:spChg chg="add del mod ord">
            <ac:chgData name="Lê Phi Thạch" userId="87753c58-5c7c-4227-9b00-61ef6305188f" providerId="ADAL" clId="{E049D81A-211E-489C-832B-96C90214D3D9}" dt="2021-05-06T07:23:05.929" v="1325" actId="478"/>
            <ac:spMkLst>
              <pc:docMk/>
              <pc:sldMasterMk cId="3273437072" sldId="2147483660"/>
              <pc:sldLayoutMk cId="3304105491" sldId="2147483662"/>
              <ac:spMk id="9" creationId="{D126EBEE-C99A-432C-B2F7-DE48AE48A80D}"/>
            </ac:spMkLst>
          </pc:spChg>
          <pc:spChg chg="add del mod ord">
            <ac:chgData name="Lê Phi Thạch" userId="87753c58-5c7c-4227-9b00-61ef6305188f" providerId="ADAL" clId="{E049D81A-211E-489C-832B-96C90214D3D9}" dt="2021-05-06T07:25:43.577" v="1337" actId="478"/>
            <ac:spMkLst>
              <pc:docMk/>
              <pc:sldMasterMk cId="3273437072" sldId="2147483660"/>
              <pc:sldLayoutMk cId="3304105491" sldId="2147483662"/>
              <ac:spMk id="10" creationId="{F206BA6C-2B20-4DAC-8839-E793E5FC06F1}"/>
            </ac:spMkLst>
          </pc:spChg>
        </pc:sldLayoutChg>
        <pc:sldLayoutChg chg="modSp">
          <pc:chgData name="Lê Phi Thạch" userId="87753c58-5c7c-4227-9b00-61ef6305188f" providerId="ADAL" clId="{E049D81A-211E-489C-832B-96C90214D3D9}" dt="2021-05-06T04:03:26.965" v="400" actId="2711"/>
          <pc:sldLayoutMkLst>
            <pc:docMk/>
            <pc:sldMasterMk cId="3273437072" sldId="2147483660"/>
            <pc:sldLayoutMk cId="3641027678" sldId="2147483663"/>
          </pc:sldLayoutMkLst>
          <pc:spChg chg="mod">
            <ac:chgData name="Lê Phi Thạch" userId="87753c58-5c7c-4227-9b00-61ef6305188f" providerId="ADAL" clId="{E049D81A-211E-489C-832B-96C90214D3D9}" dt="2021-05-06T04:03:26.965" v="400" actId="2711"/>
            <ac:spMkLst>
              <pc:docMk/>
              <pc:sldMasterMk cId="3273437072" sldId="2147483660"/>
              <pc:sldLayoutMk cId="3641027678" sldId="2147483663"/>
              <ac:spMk id="2" creationId="{D14F79BA-620F-4443-807B-BE44F36F98F1}"/>
            </ac:spMkLst>
          </pc:spChg>
        </pc:sldLayoutChg>
        <pc:sldLayoutChg chg="modSp">
          <pc:chgData name="Lê Phi Thạch" userId="87753c58-5c7c-4227-9b00-61ef6305188f" providerId="ADAL" clId="{E049D81A-211E-489C-832B-96C90214D3D9}" dt="2021-05-06T04:03:59.955" v="405" actId="2711"/>
          <pc:sldLayoutMkLst>
            <pc:docMk/>
            <pc:sldMasterMk cId="3273437072" sldId="2147483660"/>
            <pc:sldLayoutMk cId="2994627860" sldId="2147483664"/>
          </pc:sldLayoutMkLst>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2" creationId="{56F6E563-D552-439E-8DF5-45062D87549B}"/>
            </ac:spMkLst>
          </pc:spChg>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3" creationId="{C0136873-2DD5-456E-A3A9-FE408419E30D}"/>
            </ac:spMkLst>
          </pc:spChg>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4" creationId="{00C6B04C-FB9E-4A9E-8892-4B5B702898B4}"/>
            </ac:spMkLst>
          </pc:spChg>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5" creationId="{42E2F0B4-0E86-473E-BC42-78D856A00C2E}"/>
            </ac:spMkLst>
          </pc:spChg>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6" creationId="{782B9537-F43C-4042-B165-A00358F9E24F}"/>
            </ac:spMkLst>
          </pc:spChg>
          <pc:spChg chg="mod">
            <ac:chgData name="Lê Phi Thạch" userId="87753c58-5c7c-4227-9b00-61ef6305188f" providerId="ADAL" clId="{E049D81A-211E-489C-832B-96C90214D3D9}" dt="2021-05-06T04:03:59.955" v="405" actId="2711"/>
            <ac:spMkLst>
              <pc:docMk/>
              <pc:sldMasterMk cId="3273437072" sldId="2147483660"/>
              <pc:sldLayoutMk cId="2994627860" sldId="2147483664"/>
              <ac:spMk id="7" creationId="{FEF9F52F-61F2-4FEE-8989-2FB400190C4C}"/>
            </ac:spMkLst>
          </pc:spChg>
        </pc:sldLayoutChg>
        <pc:sldLayoutChg chg="modSp">
          <pc:chgData name="Lê Phi Thạch" userId="87753c58-5c7c-4227-9b00-61ef6305188f" providerId="ADAL" clId="{E049D81A-211E-489C-832B-96C90214D3D9}" dt="2021-05-06T04:04:04.816" v="406" actId="2711"/>
          <pc:sldLayoutMkLst>
            <pc:docMk/>
            <pc:sldMasterMk cId="3273437072" sldId="2147483660"/>
            <pc:sldLayoutMk cId="1823401381" sldId="2147483665"/>
          </pc:sldLayoutMkLst>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2" creationId="{66832E5C-0B2D-4DB5-95F6-3C2C825DFE54}"/>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3" creationId="{818F1C53-3F27-42E6-BE80-1DF57985741C}"/>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4" creationId="{938CC6CB-F028-4322-B54F-571203106F23}"/>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5" creationId="{82AD2CD7-554E-4EAA-BAF6-86ABB7E81D25}"/>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6" creationId="{1982A2D6-379C-4D26-90AC-9F2F46DCE7F3}"/>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7" creationId="{DEA0E4F3-8A65-4788-AE96-1FB2060F48D2}"/>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8" creationId="{97522DA4-5EE1-440C-ADDE-D7B4F77B4E18}"/>
            </ac:spMkLst>
          </pc:spChg>
          <pc:spChg chg="mod">
            <ac:chgData name="Lê Phi Thạch" userId="87753c58-5c7c-4227-9b00-61ef6305188f" providerId="ADAL" clId="{E049D81A-211E-489C-832B-96C90214D3D9}" dt="2021-05-06T04:04:04.816" v="406" actId="2711"/>
            <ac:spMkLst>
              <pc:docMk/>
              <pc:sldMasterMk cId="3273437072" sldId="2147483660"/>
              <pc:sldLayoutMk cId="1823401381" sldId="2147483665"/>
              <ac:spMk id="9" creationId="{D6BC291E-B8EF-4ED7-A04A-23426C220CF0}"/>
            </ac:spMkLst>
          </pc:spChg>
        </pc:sldLayoutChg>
        <pc:sldLayoutChg chg="modSp">
          <pc:chgData name="Lê Phi Thạch" userId="87753c58-5c7c-4227-9b00-61ef6305188f" providerId="ADAL" clId="{E049D81A-211E-489C-832B-96C90214D3D9}" dt="2021-05-06T04:04:09.832" v="407" actId="2711"/>
          <pc:sldLayoutMkLst>
            <pc:docMk/>
            <pc:sldMasterMk cId="3273437072" sldId="2147483660"/>
            <pc:sldLayoutMk cId="2476745954" sldId="2147483666"/>
          </pc:sldLayoutMkLst>
          <pc:spChg chg="mod">
            <ac:chgData name="Lê Phi Thạch" userId="87753c58-5c7c-4227-9b00-61ef6305188f" providerId="ADAL" clId="{E049D81A-211E-489C-832B-96C90214D3D9}" dt="2021-05-06T04:04:09.832" v="407" actId="2711"/>
            <ac:spMkLst>
              <pc:docMk/>
              <pc:sldMasterMk cId="3273437072" sldId="2147483660"/>
              <pc:sldLayoutMk cId="2476745954" sldId="2147483666"/>
              <ac:spMk id="2" creationId="{A01CB818-E8D0-497B-9A7E-4F281D0DBCCD}"/>
            </ac:spMkLst>
          </pc:spChg>
          <pc:spChg chg="mod">
            <ac:chgData name="Lê Phi Thạch" userId="87753c58-5c7c-4227-9b00-61ef6305188f" providerId="ADAL" clId="{E049D81A-211E-489C-832B-96C90214D3D9}" dt="2021-05-06T04:04:09.832" v="407" actId="2711"/>
            <ac:spMkLst>
              <pc:docMk/>
              <pc:sldMasterMk cId="3273437072" sldId="2147483660"/>
              <pc:sldLayoutMk cId="2476745954" sldId="2147483666"/>
              <ac:spMk id="3" creationId="{CFE82B9D-CD58-4C05-8A78-CB6E0E9D49DC}"/>
            </ac:spMkLst>
          </pc:spChg>
          <pc:spChg chg="mod">
            <ac:chgData name="Lê Phi Thạch" userId="87753c58-5c7c-4227-9b00-61ef6305188f" providerId="ADAL" clId="{E049D81A-211E-489C-832B-96C90214D3D9}" dt="2021-05-06T04:04:09.832" v="407" actId="2711"/>
            <ac:spMkLst>
              <pc:docMk/>
              <pc:sldMasterMk cId="3273437072" sldId="2147483660"/>
              <pc:sldLayoutMk cId="2476745954" sldId="2147483666"/>
              <ac:spMk id="4" creationId="{BADE60CD-D6F3-40A7-BB8B-FEC8E3156AFB}"/>
            </ac:spMkLst>
          </pc:spChg>
          <pc:spChg chg="mod">
            <ac:chgData name="Lê Phi Thạch" userId="87753c58-5c7c-4227-9b00-61ef6305188f" providerId="ADAL" clId="{E049D81A-211E-489C-832B-96C90214D3D9}" dt="2021-05-06T04:04:09.832" v="407" actId="2711"/>
            <ac:spMkLst>
              <pc:docMk/>
              <pc:sldMasterMk cId="3273437072" sldId="2147483660"/>
              <pc:sldLayoutMk cId="2476745954" sldId="2147483666"/>
              <ac:spMk id="5" creationId="{7C02B832-C4FE-4F88-85EA-DDC16A82B9A9}"/>
            </ac:spMkLst>
          </pc:spChg>
        </pc:sldLayoutChg>
        <pc:sldLayoutChg chg="modSp">
          <pc:chgData name="Lê Phi Thạch" userId="87753c58-5c7c-4227-9b00-61ef6305188f" providerId="ADAL" clId="{E049D81A-211E-489C-832B-96C90214D3D9}" dt="2021-05-06T04:04:14.387" v="408" actId="2711"/>
          <pc:sldLayoutMkLst>
            <pc:docMk/>
            <pc:sldMasterMk cId="3273437072" sldId="2147483660"/>
            <pc:sldLayoutMk cId="13441629" sldId="2147483667"/>
          </pc:sldLayoutMkLst>
          <pc:spChg chg="mod">
            <ac:chgData name="Lê Phi Thạch" userId="87753c58-5c7c-4227-9b00-61ef6305188f" providerId="ADAL" clId="{E049D81A-211E-489C-832B-96C90214D3D9}" dt="2021-05-06T04:04:14.387" v="408" actId="2711"/>
            <ac:spMkLst>
              <pc:docMk/>
              <pc:sldMasterMk cId="3273437072" sldId="2147483660"/>
              <pc:sldLayoutMk cId="13441629" sldId="2147483667"/>
              <ac:spMk id="2" creationId="{3C75B2FC-801A-44A4-96BF-26A9E8B2A1C6}"/>
            </ac:spMkLst>
          </pc:spChg>
          <pc:spChg chg="mod">
            <ac:chgData name="Lê Phi Thạch" userId="87753c58-5c7c-4227-9b00-61ef6305188f" providerId="ADAL" clId="{E049D81A-211E-489C-832B-96C90214D3D9}" dt="2021-05-06T04:04:14.387" v="408" actId="2711"/>
            <ac:spMkLst>
              <pc:docMk/>
              <pc:sldMasterMk cId="3273437072" sldId="2147483660"/>
              <pc:sldLayoutMk cId="13441629" sldId="2147483667"/>
              <ac:spMk id="3" creationId="{A8127F04-7E7E-485C-8B30-6B89E5A69F0A}"/>
            </ac:spMkLst>
          </pc:spChg>
          <pc:spChg chg="mod">
            <ac:chgData name="Lê Phi Thạch" userId="87753c58-5c7c-4227-9b00-61ef6305188f" providerId="ADAL" clId="{E049D81A-211E-489C-832B-96C90214D3D9}" dt="2021-05-06T04:04:14.387" v="408" actId="2711"/>
            <ac:spMkLst>
              <pc:docMk/>
              <pc:sldMasterMk cId="3273437072" sldId="2147483660"/>
              <pc:sldLayoutMk cId="13441629" sldId="2147483667"/>
              <ac:spMk id="4" creationId="{90933C81-AA74-4BCE-AA9E-56E5791D078C}"/>
            </ac:spMkLst>
          </pc:spChg>
        </pc:sldLayoutChg>
        <pc:sldLayoutChg chg="modSp">
          <pc:chgData name="Lê Phi Thạch" userId="87753c58-5c7c-4227-9b00-61ef6305188f" providerId="ADAL" clId="{E049D81A-211E-489C-832B-96C90214D3D9}" dt="2021-05-06T04:04:19.630" v="409" actId="2711"/>
          <pc:sldLayoutMkLst>
            <pc:docMk/>
            <pc:sldMasterMk cId="3273437072" sldId="2147483660"/>
            <pc:sldLayoutMk cId="440821729" sldId="2147483668"/>
          </pc:sldLayoutMkLst>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2" creationId="{98DFD3CB-0541-46AD-B35E-0E0A1375E8A2}"/>
            </ac:spMkLst>
          </pc:spChg>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3" creationId="{EBF8EFDE-1D7D-46B8-AB55-A3C02EDD1888}"/>
            </ac:spMkLst>
          </pc:spChg>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4" creationId="{6411D2F5-DB36-4943-8A14-96AFC4883065}"/>
            </ac:spMkLst>
          </pc:spChg>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5" creationId="{106C07D4-6597-444C-9EFD-62021AE7618C}"/>
            </ac:spMkLst>
          </pc:spChg>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6" creationId="{712D0D2C-70E8-4A24-9727-BEAF10B17D6C}"/>
            </ac:spMkLst>
          </pc:spChg>
          <pc:spChg chg="mod">
            <ac:chgData name="Lê Phi Thạch" userId="87753c58-5c7c-4227-9b00-61ef6305188f" providerId="ADAL" clId="{E049D81A-211E-489C-832B-96C90214D3D9}" dt="2021-05-06T04:04:19.630" v="409" actId="2711"/>
            <ac:spMkLst>
              <pc:docMk/>
              <pc:sldMasterMk cId="3273437072" sldId="2147483660"/>
              <pc:sldLayoutMk cId="440821729" sldId="2147483668"/>
              <ac:spMk id="7" creationId="{F0D9E0F6-7216-48A1-8BCA-770C6DE3875B}"/>
            </ac:spMkLst>
          </pc:spChg>
        </pc:sldLayoutChg>
        <pc:sldLayoutChg chg="modSp">
          <pc:chgData name="Lê Phi Thạch" userId="87753c58-5c7c-4227-9b00-61ef6305188f" providerId="ADAL" clId="{E049D81A-211E-489C-832B-96C90214D3D9}" dt="2021-05-06T04:04:28.944" v="410" actId="2711"/>
          <pc:sldLayoutMkLst>
            <pc:docMk/>
            <pc:sldMasterMk cId="3273437072" sldId="2147483660"/>
            <pc:sldLayoutMk cId="162448431" sldId="2147483669"/>
          </pc:sldLayoutMkLst>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2" creationId="{1E4CBEBD-5F1A-4111-A7F2-1CE82C9A69D8}"/>
            </ac:spMkLst>
          </pc:spChg>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3" creationId="{C00517FB-4008-4F68-B193-482971BA720D}"/>
            </ac:spMkLst>
          </pc:spChg>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4" creationId="{92606C5F-0885-458F-9B21-47E60171BF0E}"/>
            </ac:spMkLst>
          </pc:spChg>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5" creationId="{04886F2E-B752-4D78-8DC4-C96A1A00E670}"/>
            </ac:spMkLst>
          </pc:spChg>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6" creationId="{4FC37751-8BB8-4224-870A-A2953E76073F}"/>
            </ac:spMkLst>
          </pc:spChg>
          <pc:spChg chg="mod">
            <ac:chgData name="Lê Phi Thạch" userId="87753c58-5c7c-4227-9b00-61ef6305188f" providerId="ADAL" clId="{E049D81A-211E-489C-832B-96C90214D3D9}" dt="2021-05-06T04:04:28.944" v="410" actId="2711"/>
            <ac:spMkLst>
              <pc:docMk/>
              <pc:sldMasterMk cId="3273437072" sldId="2147483660"/>
              <pc:sldLayoutMk cId="162448431" sldId="2147483669"/>
              <ac:spMk id="7" creationId="{6242CE94-BD7E-44B3-9B5E-67D4BD317E99}"/>
            </ac:spMkLst>
          </pc:spChg>
        </pc:sldLayoutChg>
        <pc:sldLayoutChg chg="modSp">
          <pc:chgData name="Lê Phi Thạch" userId="87753c58-5c7c-4227-9b00-61ef6305188f" providerId="ADAL" clId="{E049D81A-211E-489C-832B-96C90214D3D9}" dt="2021-05-06T04:04:33.913" v="411" actId="2711"/>
          <pc:sldLayoutMkLst>
            <pc:docMk/>
            <pc:sldMasterMk cId="3273437072" sldId="2147483660"/>
            <pc:sldLayoutMk cId="1711762102" sldId="2147483670"/>
          </pc:sldLayoutMkLst>
          <pc:spChg chg="mod">
            <ac:chgData name="Lê Phi Thạch" userId="87753c58-5c7c-4227-9b00-61ef6305188f" providerId="ADAL" clId="{E049D81A-211E-489C-832B-96C90214D3D9}" dt="2021-05-06T04:04:33.913" v="411" actId="2711"/>
            <ac:spMkLst>
              <pc:docMk/>
              <pc:sldMasterMk cId="3273437072" sldId="2147483660"/>
              <pc:sldLayoutMk cId="1711762102" sldId="2147483670"/>
              <ac:spMk id="2" creationId="{0C683CBE-1EA9-4E8B-A281-C50B792E55F5}"/>
            </ac:spMkLst>
          </pc:spChg>
          <pc:spChg chg="mod">
            <ac:chgData name="Lê Phi Thạch" userId="87753c58-5c7c-4227-9b00-61ef6305188f" providerId="ADAL" clId="{E049D81A-211E-489C-832B-96C90214D3D9}" dt="2021-05-06T04:04:33.913" v="411" actId="2711"/>
            <ac:spMkLst>
              <pc:docMk/>
              <pc:sldMasterMk cId="3273437072" sldId="2147483660"/>
              <pc:sldLayoutMk cId="1711762102" sldId="2147483670"/>
              <ac:spMk id="3" creationId="{8B2EB1A0-A59D-4CB9-BABB-C6BF1D2E9928}"/>
            </ac:spMkLst>
          </pc:spChg>
          <pc:spChg chg="mod">
            <ac:chgData name="Lê Phi Thạch" userId="87753c58-5c7c-4227-9b00-61ef6305188f" providerId="ADAL" clId="{E049D81A-211E-489C-832B-96C90214D3D9}" dt="2021-05-06T04:04:33.913" v="411" actId="2711"/>
            <ac:spMkLst>
              <pc:docMk/>
              <pc:sldMasterMk cId="3273437072" sldId="2147483660"/>
              <pc:sldLayoutMk cId="1711762102" sldId="2147483670"/>
              <ac:spMk id="4" creationId="{B2E6265B-940D-433C-AD76-2D6A42449307}"/>
            </ac:spMkLst>
          </pc:spChg>
          <pc:spChg chg="mod">
            <ac:chgData name="Lê Phi Thạch" userId="87753c58-5c7c-4227-9b00-61ef6305188f" providerId="ADAL" clId="{E049D81A-211E-489C-832B-96C90214D3D9}" dt="2021-05-06T04:04:33.913" v="411" actId="2711"/>
            <ac:spMkLst>
              <pc:docMk/>
              <pc:sldMasterMk cId="3273437072" sldId="2147483660"/>
              <pc:sldLayoutMk cId="1711762102" sldId="2147483670"/>
              <ac:spMk id="5" creationId="{EDCAB98E-314F-45C4-9A64-AD3FAE0516DC}"/>
            </ac:spMkLst>
          </pc:spChg>
          <pc:spChg chg="mod">
            <ac:chgData name="Lê Phi Thạch" userId="87753c58-5c7c-4227-9b00-61ef6305188f" providerId="ADAL" clId="{E049D81A-211E-489C-832B-96C90214D3D9}" dt="2021-05-06T04:04:33.913" v="411" actId="2711"/>
            <ac:spMkLst>
              <pc:docMk/>
              <pc:sldMasterMk cId="3273437072" sldId="2147483660"/>
              <pc:sldLayoutMk cId="1711762102" sldId="2147483670"/>
              <ac:spMk id="6" creationId="{58E49F32-B214-4A0C-8669-7FE4BA445965}"/>
            </ac:spMkLst>
          </pc:spChg>
        </pc:sldLayoutChg>
        <pc:sldLayoutChg chg="modSp">
          <pc:chgData name="Lê Phi Thạch" userId="87753c58-5c7c-4227-9b00-61ef6305188f" providerId="ADAL" clId="{E049D81A-211E-489C-832B-96C90214D3D9}" dt="2021-05-06T04:04:38.881" v="412" actId="2711"/>
          <pc:sldLayoutMkLst>
            <pc:docMk/>
            <pc:sldMasterMk cId="3273437072" sldId="2147483660"/>
            <pc:sldLayoutMk cId="1230541227" sldId="2147483671"/>
          </pc:sldLayoutMkLst>
          <pc:spChg chg="mod">
            <ac:chgData name="Lê Phi Thạch" userId="87753c58-5c7c-4227-9b00-61ef6305188f" providerId="ADAL" clId="{E049D81A-211E-489C-832B-96C90214D3D9}" dt="2021-05-06T04:04:38.881" v="412" actId="2711"/>
            <ac:spMkLst>
              <pc:docMk/>
              <pc:sldMasterMk cId="3273437072" sldId="2147483660"/>
              <pc:sldLayoutMk cId="1230541227" sldId="2147483671"/>
              <ac:spMk id="2" creationId="{18DE4A6D-DAA1-4551-A093-3C36C1C8CF36}"/>
            </ac:spMkLst>
          </pc:spChg>
          <pc:spChg chg="mod">
            <ac:chgData name="Lê Phi Thạch" userId="87753c58-5c7c-4227-9b00-61ef6305188f" providerId="ADAL" clId="{E049D81A-211E-489C-832B-96C90214D3D9}" dt="2021-05-06T04:04:38.881" v="412" actId="2711"/>
            <ac:spMkLst>
              <pc:docMk/>
              <pc:sldMasterMk cId="3273437072" sldId="2147483660"/>
              <pc:sldLayoutMk cId="1230541227" sldId="2147483671"/>
              <ac:spMk id="3" creationId="{3125FDA9-71CD-4B86-B291-BEBA43D8ED7F}"/>
            </ac:spMkLst>
          </pc:spChg>
          <pc:spChg chg="mod">
            <ac:chgData name="Lê Phi Thạch" userId="87753c58-5c7c-4227-9b00-61ef6305188f" providerId="ADAL" clId="{E049D81A-211E-489C-832B-96C90214D3D9}" dt="2021-05-06T04:04:38.881" v="412" actId="2711"/>
            <ac:spMkLst>
              <pc:docMk/>
              <pc:sldMasterMk cId="3273437072" sldId="2147483660"/>
              <pc:sldLayoutMk cId="1230541227" sldId="2147483671"/>
              <ac:spMk id="4" creationId="{86D9F5B1-B635-4479-A426-B1D4066502DB}"/>
            </ac:spMkLst>
          </pc:spChg>
          <pc:spChg chg="mod">
            <ac:chgData name="Lê Phi Thạch" userId="87753c58-5c7c-4227-9b00-61ef6305188f" providerId="ADAL" clId="{E049D81A-211E-489C-832B-96C90214D3D9}" dt="2021-05-06T04:04:38.881" v="412" actId="2711"/>
            <ac:spMkLst>
              <pc:docMk/>
              <pc:sldMasterMk cId="3273437072" sldId="2147483660"/>
              <pc:sldLayoutMk cId="1230541227" sldId="2147483671"/>
              <ac:spMk id="5" creationId="{6B833098-8769-47C3-80B2-C2942F984D68}"/>
            </ac:spMkLst>
          </pc:spChg>
          <pc:spChg chg="mod">
            <ac:chgData name="Lê Phi Thạch" userId="87753c58-5c7c-4227-9b00-61ef6305188f" providerId="ADAL" clId="{E049D81A-211E-489C-832B-96C90214D3D9}" dt="2021-05-06T04:04:38.881" v="412" actId="2711"/>
            <ac:spMkLst>
              <pc:docMk/>
              <pc:sldMasterMk cId="3273437072" sldId="2147483660"/>
              <pc:sldLayoutMk cId="1230541227" sldId="2147483671"/>
              <ac:spMk id="6" creationId="{E5EA9297-65D4-45BE-BE6C-5531FC6A5E1E}"/>
            </ac:spMkLst>
          </pc:spChg>
        </pc:sldLayoutChg>
      </pc:sldMasterChg>
    </pc:docChg>
  </pc:docChgLst>
</pc:chgInfo>
</file>

<file path=ppt/diagrams/colors1.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7C335B-8CCC-4426-A5F9-CCF934F4370F}" type="doc">
      <dgm:prSet loTypeId="urn:microsoft.com/office/officeart/2005/8/layout/hierarchy4" loCatId="hierarchy" qsTypeId="urn:microsoft.com/office/officeart/2005/8/quickstyle/simple1" qsCatId="simple" csTypeId="urn:microsoft.com/office/officeart/2005/8/colors/accent1_1" csCatId="accent1" phldr="1"/>
      <dgm:spPr/>
      <dgm:t>
        <a:bodyPr/>
        <a:lstStyle/>
        <a:p>
          <a:endParaRPr lang="en-US"/>
        </a:p>
      </dgm:t>
    </dgm:pt>
    <dgm:pt modelId="{5B4EA4BB-D98F-46CB-83E1-3AF7935CEDF1}">
      <dgm:prSet phldrT="[Text]"/>
      <dgm:spPr>
        <a:solidFill>
          <a:schemeClr val="bg1">
            <a:lumMod val="95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Nhà Hàng</a:t>
          </a:r>
        </a:p>
      </dgm:t>
    </dgm:pt>
    <dgm:pt modelId="{5B6F7F0C-8B60-4C6F-8572-B72220DA63A0}" type="parTrans" cxnId="{DA6E4569-C318-4BCF-A0C3-D5A9F13A7CB2}">
      <dgm:prSet/>
      <dgm:spPr/>
      <dgm:t>
        <a:bodyPr/>
        <a:lstStyle/>
        <a:p>
          <a:endParaRPr lang="en-US">
            <a:solidFill>
              <a:srgbClr val="0070C0"/>
            </a:solidFill>
            <a:latin typeface="Roboto" panose="02000000000000000000" pitchFamily="2" charset="0"/>
            <a:ea typeface="Roboto" panose="02000000000000000000" pitchFamily="2" charset="0"/>
            <a:cs typeface="Times New Roman" panose="02020603050405020304" pitchFamily="18" charset="0"/>
          </a:endParaRPr>
        </a:p>
      </dgm:t>
    </dgm:pt>
    <dgm:pt modelId="{998A086D-93B9-41C2-BC3E-CE3D148FE43F}" type="sibTrans" cxnId="{DA6E4569-C318-4BCF-A0C3-D5A9F13A7CB2}">
      <dgm:prSet/>
      <dgm:spPr/>
      <dgm:t>
        <a:bodyPr/>
        <a:lstStyle/>
        <a:p>
          <a:endParaRPr lang="en-US">
            <a:solidFill>
              <a:srgbClr val="0070C0"/>
            </a:solidFill>
            <a:latin typeface="Roboto" panose="02000000000000000000" pitchFamily="2" charset="0"/>
            <a:ea typeface="Roboto" panose="02000000000000000000" pitchFamily="2" charset="0"/>
            <a:cs typeface="Times New Roman" panose="02020603050405020304" pitchFamily="18" charset="0"/>
          </a:endParaRPr>
        </a:p>
      </dgm:t>
    </dgm:pt>
    <dgm:pt modelId="{23C48A07-31B0-4B05-B0E2-AACFCDE1DA6C}">
      <dgm:prSet phldrT="[Text]"/>
      <dgm:spPr>
        <a:solidFill>
          <a:schemeClr val="accent5">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chung</a:t>
          </a:r>
        </a:p>
      </dgm:t>
    </dgm:pt>
    <dgm:pt modelId="{BE4F1752-036C-4049-9A59-35672CD8C5AF}" type="parTrans" cxnId="{EBDE263F-363F-4C5B-B6A9-807D7C6CD5ED}">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endParaRPr>
        </a:p>
      </dgm:t>
    </dgm:pt>
    <dgm:pt modelId="{E1CAE7AB-1C04-432F-A562-7F1E1F451A21}" type="sibTrans" cxnId="{EBDE263F-363F-4C5B-B6A9-807D7C6CD5ED}">
      <dgm:prSet/>
      <dgm:spPr/>
      <dgm:t>
        <a:bodyPr/>
        <a:lstStyle/>
        <a:p>
          <a:endParaRPr lang="en-US">
            <a:solidFill>
              <a:srgbClr val="0070C0"/>
            </a:solidFill>
            <a:latin typeface="Roboto" panose="02000000000000000000" pitchFamily="2" charset="0"/>
            <a:ea typeface="Roboto" panose="02000000000000000000" pitchFamily="2" charset="0"/>
            <a:cs typeface="Times New Roman" panose="02020603050405020304" pitchFamily="18" charset="0"/>
          </a:endParaRPr>
        </a:p>
      </dgm:t>
    </dgm:pt>
    <dgm:pt modelId="{DE7BEF18-8473-41DC-99C3-5825984D1686}">
      <dgm:prSet phldrT="[Text]"/>
      <dgm:spPr>
        <a:solidFill>
          <a:schemeClr val="accent1">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nghiệp vụ</a:t>
          </a:r>
        </a:p>
      </dgm:t>
    </dgm:pt>
    <dgm:pt modelId="{742E0F6B-453E-4914-8363-A30C03F4A60D}" type="parTrans" cxnId="{D12BB4B2-71EB-4594-85C8-E9E38E2E7FE4}">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endParaRPr>
        </a:p>
      </dgm:t>
    </dgm:pt>
    <dgm:pt modelId="{A9D8E842-FF0B-4AC5-845C-EE1CBDC67D9B}" type="sibTrans" cxnId="{D12BB4B2-71EB-4594-85C8-E9E38E2E7FE4}">
      <dgm:prSet/>
      <dgm:spPr/>
      <dgm:t>
        <a:bodyPr/>
        <a:lstStyle/>
        <a:p>
          <a:endParaRPr lang="en-US">
            <a:solidFill>
              <a:srgbClr val="0070C0"/>
            </a:solidFill>
            <a:latin typeface="Roboto" panose="02000000000000000000" pitchFamily="2" charset="0"/>
            <a:ea typeface="Roboto" panose="02000000000000000000" pitchFamily="2" charset="0"/>
            <a:cs typeface="Times New Roman" panose="02020603050405020304" pitchFamily="18" charset="0"/>
          </a:endParaRPr>
        </a:p>
      </dgm:t>
    </dgm:pt>
    <dgm:pt modelId="{4E7FA263-E06F-4A8D-997E-333AACF687CB}">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Báo cáo &amp; Thống kê</a:t>
          </a:r>
        </a:p>
      </dgm:t>
    </dgm:pt>
    <dgm:pt modelId="{97C9AD0B-1DB5-459D-AC95-B4BA2E28D263}" type="parTrans" cxnId="{499F80FB-D0AE-41FD-83EC-E83896BB7D3F}">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endParaRPr>
        </a:p>
      </dgm:t>
    </dgm:pt>
    <dgm:pt modelId="{A016B5B3-EBBC-4334-BA53-6B2E1CAAB32B}" type="sibTrans" cxnId="{499F80FB-D0AE-41FD-83EC-E83896BB7D3F}">
      <dgm:prSet/>
      <dgm:spPr/>
      <dgm:t>
        <a:bodyPr/>
        <a:lstStyle/>
        <a:p>
          <a:endParaRPr lang="en-US">
            <a:solidFill>
              <a:srgbClr val="0070C0"/>
            </a:solidFill>
            <a:latin typeface="Roboto" panose="02000000000000000000" pitchFamily="2" charset="0"/>
            <a:ea typeface="Roboto" panose="02000000000000000000" pitchFamily="2" charset="0"/>
            <a:cs typeface="Times New Roman" panose="02020603050405020304" pitchFamily="18" charset="0"/>
          </a:endParaRPr>
        </a:p>
      </dgm:t>
    </dgm:pt>
    <dgm:pt modelId="{28B3D7FE-EEFB-488B-8829-1B71F64CEB79}">
      <dgm:prSet phldrT="[Text]"/>
      <dgm:spPr>
        <a:solidFill>
          <a:schemeClr val="accent1">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Đơn đặt hàng</a:t>
          </a:r>
        </a:p>
      </dgm:t>
    </dgm:pt>
    <dgm:pt modelId="{F2D38280-7A98-4EE5-9B6B-7E477730811F}" type="parTrans" cxnId="{B8071DF2-4011-4E28-85AE-83659CC9D8C1}">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BEF45496-6C5D-417D-8178-A70ECE35679C}" type="sibTrans" cxnId="{B8071DF2-4011-4E28-85AE-83659CC9D8C1}">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4A078A3B-957E-4C86-BE1C-D7F81A5015D7}">
      <dgm:prSet phldrT="[Text]"/>
      <dgm:spPr>
        <a:solidFill>
          <a:schemeClr val="accent1">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Đơn thanh toán</a:t>
          </a:r>
        </a:p>
      </dgm:t>
    </dgm:pt>
    <dgm:pt modelId="{94E7786A-36E9-4743-BA01-5090D45269A3}" type="parTrans" cxnId="{E99BADEC-AEE6-4551-B173-4902833CAB2A}">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327E3A0E-9A65-4212-8A49-40252D7DE8B3}" type="sibTrans" cxnId="{E99BADEC-AEE6-4551-B173-4902833CAB2A}">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0030BE54-8066-4982-9F72-BD3ED34EFCBF}">
      <dgm:prSet phldrT="[Text]"/>
      <dgm:spPr>
        <a:solidFill>
          <a:schemeClr val="accent5">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Món ăn</a:t>
          </a:r>
        </a:p>
      </dgm:t>
    </dgm:pt>
    <dgm:pt modelId="{F4F7800B-F950-4494-9C76-09570D61B075}" type="parTrans" cxnId="{897A16F2-CBE8-4F1C-89E3-862DFC9945F2}">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0987E11C-98A8-409D-ACF6-21B3772E303F}" type="sibTrans" cxnId="{897A16F2-CBE8-4F1C-89E3-862DFC9945F2}">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E3C7BE38-D3F5-4347-BC70-1D71328FA1D2}">
      <dgm:prSet phldrT="[Text]"/>
      <dgm:spPr>
        <a:solidFill>
          <a:schemeClr val="accent5">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Bàn ăn</a:t>
          </a:r>
        </a:p>
      </dgm:t>
    </dgm:pt>
    <dgm:pt modelId="{F294735B-2C89-4C5D-BA26-2CD0CB83FFDC}" type="parTrans" cxnId="{0A250CBD-AA72-4ABC-8A03-BA45C1E67E40}">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46964027-2395-4325-A944-49290695AE2E}" type="sibTrans" cxnId="{0A250CBD-AA72-4ABC-8A03-BA45C1E67E40}">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20BDEAAE-8250-4622-B943-18F29D0A06BE}">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Lượng hóa đơn bán trong ngày</a:t>
          </a:r>
        </a:p>
      </dgm:t>
    </dgm:pt>
    <dgm:pt modelId="{359C2203-DF13-4A48-BF70-D9783EA333F5}" type="parTrans" cxnId="{AFD1897D-8085-4DFB-8041-F6D3936AA273}">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30C22139-0FBF-4C0F-A64D-83D9DEDCCC1C}" type="sibTrans" cxnId="{AFD1897D-8085-4DFB-8041-F6D3936AA273}">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274AAB57-86DF-4ED9-B8D5-0C4A518EE62C}">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Tổng tiền hóa đơn trong ngày</a:t>
          </a:r>
        </a:p>
      </dgm:t>
    </dgm:pt>
    <dgm:pt modelId="{186F749C-585D-4A69-A1F0-3867D5091D53}" type="parTrans" cxnId="{2B3C52F0-786F-4179-94CE-0F7632DF0748}">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DCDDEAE3-7B31-4E78-880C-91B3B8779C27}" type="sibTrans" cxnId="{2B3C52F0-786F-4179-94CE-0F7632DF0748}">
      <dgm:prSet/>
      <dgm:spPr/>
      <dgm:t>
        <a:bodyPr/>
        <a:lstStyle/>
        <a:p>
          <a:endParaRPr lang="en-US">
            <a:solidFill>
              <a:srgbClr val="0070C0"/>
            </a:solidFill>
            <a:latin typeface="Roboto" panose="02000000000000000000" pitchFamily="2" charset="0"/>
            <a:ea typeface="Roboto" panose="02000000000000000000" pitchFamily="2" charset="0"/>
          </a:endParaRPr>
        </a:p>
      </dgm:t>
    </dgm:pt>
    <dgm:pt modelId="{98D60D66-A87B-43CB-B615-B7F32DBC1164}">
      <dgm:prSet phldrT="[Text]"/>
      <dgm:spPr>
        <a:solidFill>
          <a:schemeClr val="accent5">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Nhân viên</a:t>
          </a:r>
        </a:p>
      </dgm:t>
    </dgm:pt>
    <dgm:pt modelId="{FEECBD74-17B4-44E4-BE31-113F2B2A127A}" type="parTrans" cxnId="{E4943F0A-5B71-4936-A5BB-7557D642C5C3}">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7035D93E-EA3E-410E-BC80-DBB4CAEC10F3}" type="sibTrans" cxnId="{E4943F0A-5B71-4936-A5BB-7557D642C5C3}">
      <dgm:prSet/>
      <dgm:spPr/>
      <dgm:t>
        <a:bodyPr/>
        <a:lstStyle/>
        <a:p>
          <a:endParaRPr lang="en-US">
            <a:latin typeface="Roboto" panose="02000000000000000000" pitchFamily="2" charset="0"/>
            <a:ea typeface="Roboto" panose="02000000000000000000" pitchFamily="2" charset="0"/>
          </a:endParaRPr>
        </a:p>
      </dgm:t>
    </dgm:pt>
    <dgm:pt modelId="{A1C1797F-1C18-440E-BD30-1FF58315C4D5}">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Danh sách đơn hàng online</a:t>
          </a:r>
        </a:p>
      </dgm:t>
    </dgm:pt>
    <dgm:pt modelId="{AB029A18-3CCF-4B3A-976A-1DED3F764FED}" type="parTrans" cxnId="{B84365D9-D3D3-4AD1-B75B-164F44BD6C3D}">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DA06C9BD-61D9-4B95-B001-643B964B82F2}" type="sibTrans" cxnId="{B84365D9-D3D3-4AD1-B75B-164F44BD6C3D}">
      <dgm:prSet/>
      <dgm:spPr/>
      <dgm:t>
        <a:bodyPr/>
        <a:lstStyle/>
        <a:p>
          <a:endParaRPr lang="en-US">
            <a:latin typeface="Roboto" panose="02000000000000000000" pitchFamily="2" charset="0"/>
            <a:ea typeface="Roboto" panose="02000000000000000000" pitchFamily="2" charset="0"/>
          </a:endParaRPr>
        </a:p>
      </dgm:t>
    </dgm:pt>
    <dgm:pt modelId="{54151FE5-0BF1-4812-AFCC-CB02F309EC16}">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Tình trạng bàn</a:t>
          </a:r>
        </a:p>
      </dgm:t>
    </dgm:pt>
    <dgm:pt modelId="{B1448AB0-2441-45A4-A6D9-D3B50D2CAC02}" type="parTrans" cxnId="{B60D564C-0E47-4C2D-82FE-418DD3BBD7E1}">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EF82D154-19B1-4E38-B633-0D37188050C9}" type="sibTrans" cxnId="{B60D564C-0E47-4C2D-82FE-418DD3BBD7E1}">
      <dgm:prSet/>
      <dgm:spPr/>
      <dgm:t>
        <a:bodyPr/>
        <a:lstStyle/>
        <a:p>
          <a:endParaRPr lang="en-US">
            <a:latin typeface="Roboto" panose="02000000000000000000" pitchFamily="2" charset="0"/>
            <a:ea typeface="Roboto" panose="02000000000000000000" pitchFamily="2" charset="0"/>
          </a:endParaRPr>
        </a:p>
      </dgm:t>
    </dgm:pt>
    <dgm:pt modelId="{6ED426DE-26A2-4A4E-8C83-C901A78EB977}">
      <dgm:prSet phldrT="[Text]"/>
      <dgm:spPr>
        <a:solidFill>
          <a:schemeClr val="accent2">
            <a:lumMod val="20000"/>
            <a:lumOff val="80000"/>
          </a:schemeClr>
        </a:solidFill>
        <a:ln>
          <a:solidFill>
            <a:schemeClr val="tx1"/>
          </a:solidFill>
        </a:ln>
      </dgm:spPr>
      <dgm:t>
        <a:bodyPr/>
        <a:lstStyle/>
        <a:p>
          <a:r>
            <a:rPr lang="en-US">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Danh sách đơn hàng offline</a:t>
          </a:r>
        </a:p>
      </dgm:t>
    </dgm:pt>
    <dgm:pt modelId="{B202A4F8-3BD6-4330-B3B1-0A220BE78005}" type="parTrans" cxnId="{A8B32C1C-A873-4FB6-B202-01D2959B2035}">
      <dgm:prSet/>
      <dgm:spPr>
        <a:ln>
          <a:solidFill>
            <a:schemeClr val="tx1"/>
          </a:solidFill>
        </a:ln>
      </dgm:spPr>
      <dgm:t>
        <a:bodyPr/>
        <a:lstStyle/>
        <a:p>
          <a:endParaRPr lang="en-US">
            <a:solidFill>
              <a:sysClr val="windowText" lastClr="000000"/>
            </a:solidFill>
            <a:latin typeface="Roboto" panose="02000000000000000000" pitchFamily="2" charset="0"/>
            <a:ea typeface="Roboto" panose="02000000000000000000" pitchFamily="2" charset="0"/>
          </a:endParaRPr>
        </a:p>
      </dgm:t>
    </dgm:pt>
    <dgm:pt modelId="{D45BFA9D-D63C-41DB-B10D-752C15545103}" type="sibTrans" cxnId="{A8B32C1C-A873-4FB6-B202-01D2959B2035}">
      <dgm:prSet/>
      <dgm:spPr/>
      <dgm:t>
        <a:bodyPr/>
        <a:lstStyle/>
        <a:p>
          <a:endParaRPr lang="en-US">
            <a:latin typeface="Roboto" panose="02000000000000000000" pitchFamily="2" charset="0"/>
            <a:ea typeface="Roboto" panose="02000000000000000000" pitchFamily="2" charset="0"/>
          </a:endParaRPr>
        </a:p>
      </dgm:t>
    </dgm:pt>
    <dgm:pt modelId="{93777F38-FC08-46B8-A730-3FF309837CD6}" type="pres">
      <dgm:prSet presAssocID="{7B7C335B-8CCC-4426-A5F9-CCF934F4370F}" presName="Name0" presStyleCnt="0">
        <dgm:presLayoutVars>
          <dgm:chPref val="1"/>
          <dgm:dir/>
          <dgm:animOne val="branch"/>
          <dgm:animLvl val="lvl"/>
          <dgm:resizeHandles/>
        </dgm:presLayoutVars>
      </dgm:prSet>
      <dgm:spPr/>
    </dgm:pt>
    <dgm:pt modelId="{BA869DF1-CD59-4BC7-A072-3DF1EC2804DE}" type="pres">
      <dgm:prSet presAssocID="{5B4EA4BB-D98F-46CB-83E1-3AF7935CEDF1}" presName="vertOne" presStyleCnt="0"/>
      <dgm:spPr/>
    </dgm:pt>
    <dgm:pt modelId="{4CA08EB8-4D2F-4419-A382-5EBB2529DA67}" type="pres">
      <dgm:prSet presAssocID="{5B4EA4BB-D98F-46CB-83E1-3AF7935CEDF1}" presName="txOne" presStyleLbl="node0" presStyleIdx="0" presStyleCnt="1">
        <dgm:presLayoutVars>
          <dgm:chPref val="3"/>
        </dgm:presLayoutVars>
      </dgm:prSet>
      <dgm:spPr/>
    </dgm:pt>
    <dgm:pt modelId="{22264FC3-4433-4EB3-804D-09EBB1436CC8}" type="pres">
      <dgm:prSet presAssocID="{5B4EA4BB-D98F-46CB-83E1-3AF7935CEDF1}" presName="parTransOne" presStyleCnt="0"/>
      <dgm:spPr/>
    </dgm:pt>
    <dgm:pt modelId="{B5030063-34BB-482B-8174-7A83CB13F68D}" type="pres">
      <dgm:prSet presAssocID="{5B4EA4BB-D98F-46CB-83E1-3AF7935CEDF1}" presName="horzOne" presStyleCnt="0"/>
      <dgm:spPr/>
    </dgm:pt>
    <dgm:pt modelId="{49954FC8-6E1F-4430-A136-28101EF44281}" type="pres">
      <dgm:prSet presAssocID="{23C48A07-31B0-4B05-B0E2-AACFCDE1DA6C}" presName="vertTwo" presStyleCnt="0"/>
      <dgm:spPr/>
    </dgm:pt>
    <dgm:pt modelId="{8DF45B16-7A66-4EA9-9F69-340C5B05F493}" type="pres">
      <dgm:prSet presAssocID="{23C48A07-31B0-4B05-B0E2-AACFCDE1DA6C}" presName="txTwo" presStyleLbl="node2" presStyleIdx="0" presStyleCnt="3">
        <dgm:presLayoutVars>
          <dgm:chPref val="3"/>
        </dgm:presLayoutVars>
      </dgm:prSet>
      <dgm:spPr/>
    </dgm:pt>
    <dgm:pt modelId="{B8619E20-2C3F-4DE8-90F7-A7F51A50C0F7}" type="pres">
      <dgm:prSet presAssocID="{23C48A07-31B0-4B05-B0E2-AACFCDE1DA6C}" presName="parTransTwo" presStyleCnt="0"/>
      <dgm:spPr/>
    </dgm:pt>
    <dgm:pt modelId="{32603AF1-513C-463B-ABDD-A2DB32AB4B34}" type="pres">
      <dgm:prSet presAssocID="{23C48A07-31B0-4B05-B0E2-AACFCDE1DA6C}" presName="horzTwo" presStyleCnt="0"/>
      <dgm:spPr/>
    </dgm:pt>
    <dgm:pt modelId="{64724DD9-03C3-4973-879D-105B39AB9DD2}" type="pres">
      <dgm:prSet presAssocID="{98D60D66-A87B-43CB-B615-B7F32DBC1164}" presName="vertThree" presStyleCnt="0"/>
      <dgm:spPr/>
    </dgm:pt>
    <dgm:pt modelId="{80F604FE-1040-418B-A7C8-F12C35F70AF0}" type="pres">
      <dgm:prSet presAssocID="{98D60D66-A87B-43CB-B615-B7F32DBC1164}" presName="txThree" presStyleLbl="node3" presStyleIdx="0" presStyleCnt="10">
        <dgm:presLayoutVars>
          <dgm:chPref val="3"/>
        </dgm:presLayoutVars>
      </dgm:prSet>
      <dgm:spPr/>
    </dgm:pt>
    <dgm:pt modelId="{B3ADB750-326C-45ED-B6FC-BCB0D962D5BF}" type="pres">
      <dgm:prSet presAssocID="{98D60D66-A87B-43CB-B615-B7F32DBC1164}" presName="horzThree" presStyleCnt="0"/>
      <dgm:spPr/>
    </dgm:pt>
    <dgm:pt modelId="{22127851-E507-4E11-97B8-D510C9ADA040}" type="pres">
      <dgm:prSet presAssocID="{7035D93E-EA3E-410E-BC80-DBB4CAEC10F3}" presName="sibSpaceThree" presStyleCnt="0"/>
      <dgm:spPr/>
    </dgm:pt>
    <dgm:pt modelId="{80B1B1BD-CE60-46A3-9ADC-543552E054CA}" type="pres">
      <dgm:prSet presAssocID="{0030BE54-8066-4982-9F72-BD3ED34EFCBF}" presName="vertThree" presStyleCnt="0"/>
      <dgm:spPr/>
    </dgm:pt>
    <dgm:pt modelId="{AB3970AA-4E1C-4EAB-B39C-A1D8E5A45B82}" type="pres">
      <dgm:prSet presAssocID="{0030BE54-8066-4982-9F72-BD3ED34EFCBF}" presName="txThree" presStyleLbl="node3" presStyleIdx="1" presStyleCnt="10">
        <dgm:presLayoutVars>
          <dgm:chPref val="3"/>
        </dgm:presLayoutVars>
      </dgm:prSet>
      <dgm:spPr/>
    </dgm:pt>
    <dgm:pt modelId="{7665C33F-2C28-44E5-9BE1-745DA4C7729D}" type="pres">
      <dgm:prSet presAssocID="{0030BE54-8066-4982-9F72-BD3ED34EFCBF}" presName="horzThree" presStyleCnt="0"/>
      <dgm:spPr/>
    </dgm:pt>
    <dgm:pt modelId="{8DFDCF8E-7625-49E1-89D3-2418548FEAEA}" type="pres">
      <dgm:prSet presAssocID="{0987E11C-98A8-409D-ACF6-21B3772E303F}" presName="sibSpaceThree" presStyleCnt="0"/>
      <dgm:spPr/>
    </dgm:pt>
    <dgm:pt modelId="{850CB6EB-7BE8-4ACB-B9F8-6CB5E80F98EF}" type="pres">
      <dgm:prSet presAssocID="{E3C7BE38-D3F5-4347-BC70-1D71328FA1D2}" presName="vertThree" presStyleCnt="0"/>
      <dgm:spPr/>
    </dgm:pt>
    <dgm:pt modelId="{75A5B747-A6D8-4D2D-9FA0-0E47B7A694BE}" type="pres">
      <dgm:prSet presAssocID="{E3C7BE38-D3F5-4347-BC70-1D71328FA1D2}" presName="txThree" presStyleLbl="node3" presStyleIdx="2" presStyleCnt="10">
        <dgm:presLayoutVars>
          <dgm:chPref val="3"/>
        </dgm:presLayoutVars>
      </dgm:prSet>
      <dgm:spPr/>
    </dgm:pt>
    <dgm:pt modelId="{ED4D89AC-0772-40D2-BD8C-E8D2A26CB71D}" type="pres">
      <dgm:prSet presAssocID="{E3C7BE38-D3F5-4347-BC70-1D71328FA1D2}" presName="horzThree" presStyleCnt="0"/>
      <dgm:spPr/>
    </dgm:pt>
    <dgm:pt modelId="{E2EECED5-C195-48B9-9214-1CF17DF0E612}" type="pres">
      <dgm:prSet presAssocID="{E1CAE7AB-1C04-432F-A562-7F1E1F451A21}" presName="sibSpaceTwo" presStyleCnt="0"/>
      <dgm:spPr/>
    </dgm:pt>
    <dgm:pt modelId="{73915928-0294-4D44-8838-E4D85FBE39B1}" type="pres">
      <dgm:prSet presAssocID="{DE7BEF18-8473-41DC-99C3-5825984D1686}" presName="vertTwo" presStyleCnt="0"/>
      <dgm:spPr/>
    </dgm:pt>
    <dgm:pt modelId="{D345E143-7E4B-4E57-B402-778F1B508963}" type="pres">
      <dgm:prSet presAssocID="{DE7BEF18-8473-41DC-99C3-5825984D1686}" presName="txTwo" presStyleLbl="node2" presStyleIdx="1" presStyleCnt="3">
        <dgm:presLayoutVars>
          <dgm:chPref val="3"/>
        </dgm:presLayoutVars>
      </dgm:prSet>
      <dgm:spPr/>
    </dgm:pt>
    <dgm:pt modelId="{15D7C617-B956-4344-88D8-26A1435A619A}" type="pres">
      <dgm:prSet presAssocID="{DE7BEF18-8473-41DC-99C3-5825984D1686}" presName="parTransTwo" presStyleCnt="0"/>
      <dgm:spPr/>
    </dgm:pt>
    <dgm:pt modelId="{C7215FBE-AE87-49B4-8476-C974560045E9}" type="pres">
      <dgm:prSet presAssocID="{DE7BEF18-8473-41DC-99C3-5825984D1686}" presName="horzTwo" presStyleCnt="0"/>
      <dgm:spPr/>
    </dgm:pt>
    <dgm:pt modelId="{E86D3340-D9B6-47F4-9C6E-ECA3D1368D01}" type="pres">
      <dgm:prSet presAssocID="{28B3D7FE-EEFB-488B-8829-1B71F64CEB79}" presName="vertThree" presStyleCnt="0"/>
      <dgm:spPr/>
    </dgm:pt>
    <dgm:pt modelId="{F55B1030-E426-4835-9408-83218D0398D3}" type="pres">
      <dgm:prSet presAssocID="{28B3D7FE-EEFB-488B-8829-1B71F64CEB79}" presName="txThree" presStyleLbl="node3" presStyleIdx="3" presStyleCnt="10">
        <dgm:presLayoutVars>
          <dgm:chPref val="3"/>
        </dgm:presLayoutVars>
      </dgm:prSet>
      <dgm:spPr/>
    </dgm:pt>
    <dgm:pt modelId="{44C20BA1-4197-44A4-9588-E94809312A55}" type="pres">
      <dgm:prSet presAssocID="{28B3D7FE-EEFB-488B-8829-1B71F64CEB79}" presName="horzThree" presStyleCnt="0"/>
      <dgm:spPr/>
    </dgm:pt>
    <dgm:pt modelId="{F67D4638-4CD6-4E1F-A7B6-DE5A00F4EDF8}" type="pres">
      <dgm:prSet presAssocID="{BEF45496-6C5D-417D-8178-A70ECE35679C}" presName="sibSpaceThree" presStyleCnt="0"/>
      <dgm:spPr/>
    </dgm:pt>
    <dgm:pt modelId="{D0EEC829-1F92-4C70-9404-1AD1641C4418}" type="pres">
      <dgm:prSet presAssocID="{4A078A3B-957E-4C86-BE1C-D7F81A5015D7}" presName="vertThree" presStyleCnt="0"/>
      <dgm:spPr/>
    </dgm:pt>
    <dgm:pt modelId="{85A0872D-7FF0-4D26-9B96-DE6E1C0B7B3D}" type="pres">
      <dgm:prSet presAssocID="{4A078A3B-957E-4C86-BE1C-D7F81A5015D7}" presName="txThree" presStyleLbl="node3" presStyleIdx="4" presStyleCnt="10">
        <dgm:presLayoutVars>
          <dgm:chPref val="3"/>
        </dgm:presLayoutVars>
      </dgm:prSet>
      <dgm:spPr/>
    </dgm:pt>
    <dgm:pt modelId="{EC0E35FA-D6E5-4750-9675-4065347A2C37}" type="pres">
      <dgm:prSet presAssocID="{4A078A3B-957E-4C86-BE1C-D7F81A5015D7}" presName="horzThree" presStyleCnt="0"/>
      <dgm:spPr/>
    </dgm:pt>
    <dgm:pt modelId="{8A7EB3A2-3E1B-43EE-84A4-F55F5581202B}" type="pres">
      <dgm:prSet presAssocID="{A9D8E842-FF0B-4AC5-845C-EE1CBDC67D9B}" presName="sibSpaceTwo" presStyleCnt="0"/>
      <dgm:spPr/>
    </dgm:pt>
    <dgm:pt modelId="{0FFA2B4D-8A4F-4D81-8753-8D02ADCFFC53}" type="pres">
      <dgm:prSet presAssocID="{4E7FA263-E06F-4A8D-997E-333AACF687CB}" presName="vertTwo" presStyleCnt="0"/>
      <dgm:spPr/>
    </dgm:pt>
    <dgm:pt modelId="{1E55AF47-D0CF-44E6-8132-771127FD9439}" type="pres">
      <dgm:prSet presAssocID="{4E7FA263-E06F-4A8D-997E-333AACF687CB}" presName="txTwo" presStyleLbl="node2" presStyleIdx="2" presStyleCnt="3">
        <dgm:presLayoutVars>
          <dgm:chPref val="3"/>
        </dgm:presLayoutVars>
      </dgm:prSet>
      <dgm:spPr/>
    </dgm:pt>
    <dgm:pt modelId="{02F10E28-8483-40B0-85F1-089EAED5EE3C}" type="pres">
      <dgm:prSet presAssocID="{4E7FA263-E06F-4A8D-997E-333AACF687CB}" presName="parTransTwo" presStyleCnt="0"/>
      <dgm:spPr/>
    </dgm:pt>
    <dgm:pt modelId="{DDB030A2-A328-49C6-96B5-873E9E99117D}" type="pres">
      <dgm:prSet presAssocID="{4E7FA263-E06F-4A8D-997E-333AACF687CB}" presName="horzTwo" presStyleCnt="0"/>
      <dgm:spPr/>
    </dgm:pt>
    <dgm:pt modelId="{3CFC4AC5-C1B4-4C0C-8D65-EE05066A8F86}" type="pres">
      <dgm:prSet presAssocID="{A1C1797F-1C18-440E-BD30-1FF58315C4D5}" presName="vertThree" presStyleCnt="0"/>
      <dgm:spPr/>
    </dgm:pt>
    <dgm:pt modelId="{DCFB7177-B148-44DA-B6DE-B053F29F91CE}" type="pres">
      <dgm:prSet presAssocID="{A1C1797F-1C18-440E-BD30-1FF58315C4D5}" presName="txThree" presStyleLbl="node3" presStyleIdx="5" presStyleCnt="10">
        <dgm:presLayoutVars>
          <dgm:chPref val="3"/>
        </dgm:presLayoutVars>
      </dgm:prSet>
      <dgm:spPr/>
    </dgm:pt>
    <dgm:pt modelId="{DA23F2CC-6AF6-4D3C-AA25-72A95A14D6F0}" type="pres">
      <dgm:prSet presAssocID="{A1C1797F-1C18-440E-BD30-1FF58315C4D5}" presName="horzThree" presStyleCnt="0"/>
      <dgm:spPr/>
    </dgm:pt>
    <dgm:pt modelId="{780727EA-7138-4906-B7BA-A0084DD0F63E}" type="pres">
      <dgm:prSet presAssocID="{DA06C9BD-61D9-4B95-B001-643B964B82F2}" presName="sibSpaceThree" presStyleCnt="0"/>
      <dgm:spPr/>
    </dgm:pt>
    <dgm:pt modelId="{D5407A24-00CA-481A-90CF-9C7867E1B5D1}" type="pres">
      <dgm:prSet presAssocID="{6ED426DE-26A2-4A4E-8C83-C901A78EB977}" presName="vertThree" presStyleCnt="0"/>
      <dgm:spPr/>
    </dgm:pt>
    <dgm:pt modelId="{4F052636-8D4D-4944-8F83-79C97D431F64}" type="pres">
      <dgm:prSet presAssocID="{6ED426DE-26A2-4A4E-8C83-C901A78EB977}" presName="txThree" presStyleLbl="node3" presStyleIdx="6" presStyleCnt="10">
        <dgm:presLayoutVars>
          <dgm:chPref val="3"/>
        </dgm:presLayoutVars>
      </dgm:prSet>
      <dgm:spPr/>
    </dgm:pt>
    <dgm:pt modelId="{BCAECE6C-BA82-4D70-B730-D7E96F892481}" type="pres">
      <dgm:prSet presAssocID="{6ED426DE-26A2-4A4E-8C83-C901A78EB977}" presName="horzThree" presStyleCnt="0"/>
      <dgm:spPr/>
    </dgm:pt>
    <dgm:pt modelId="{251F5AFE-620F-47F7-85DA-715FE6368A3E}" type="pres">
      <dgm:prSet presAssocID="{D45BFA9D-D63C-41DB-B10D-752C15545103}" presName="sibSpaceThree" presStyleCnt="0"/>
      <dgm:spPr/>
    </dgm:pt>
    <dgm:pt modelId="{A55EFC26-DC61-419C-BD44-6DBFC4D655BB}" type="pres">
      <dgm:prSet presAssocID="{54151FE5-0BF1-4812-AFCC-CB02F309EC16}" presName="vertThree" presStyleCnt="0"/>
      <dgm:spPr/>
    </dgm:pt>
    <dgm:pt modelId="{6868E768-2585-4E9F-9C47-DAA32C44FFE3}" type="pres">
      <dgm:prSet presAssocID="{54151FE5-0BF1-4812-AFCC-CB02F309EC16}" presName="txThree" presStyleLbl="node3" presStyleIdx="7" presStyleCnt="10">
        <dgm:presLayoutVars>
          <dgm:chPref val="3"/>
        </dgm:presLayoutVars>
      </dgm:prSet>
      <dgm:spPr/>
    </dgm:pt>
    <dgm:pt modelId="{93C4D880-223B-4AD6-B8AC-BCF0A1404A49}" type="pres">
      <dgm:prSet presAssocID="{54151FE5-0BF1-4812-AFCC-CB02F309EC16}" presName="horzThree" presStyleCnt="0"/>
      <dgm:spPr/>
    </dgm:pt>
    <dgm:pt modelId="{2CB275D0-6763-4B4C-9004-F9B61CF4EC0C}" type="pres">
      <dgm:prSet presAssocID="{EF82D154-19B1-4E38-B633-0D37188050C9}" presName="sibSpaceThree" presStyleCnt="0"/>
      <dgm:spPr/>
    </dgm:pt>
    <dgm:pt modelId="{1BCD30D7-228F-47A6-92B2-3BE5521FB104}" type="pres">
      <dgm:prSet presAssocID="{20BDEAAE-8250-4622-B943-18F29D0A06BE}" presName="vertThree" presStyleCnt="0"/>
      <dgm:spPr/>
    </dgm:pt>
    <dgm:pt modelId="{210D3314-0004-4C41-BE49-61D50A6A7D64}" type="pres">
      <dgm:prSet presAssocID="{20BDEAAE-8250-4622-B943-18F29D0A06BE}" presName="txThree" presStyleLbl="node3" presStyleIdx="8" presStyleCnt="10">
        <dgm:presLayoutVars>
          <dgm:chPref val="3"/>
        </dgm:presLayoutVars>
      </dgm:prSet>
      <dgm:spPr/>
    </dgm:pt>
    <dgm:pt modelId="{4D86D9AB-F45B-4DA8-9CB9-6945F213A9E4}" type="pres">
      <dgm:prSet presAssocID="{20BDEAAE-8250-4622-B943-18F29D0A06BE}" presName="horzThree" presStyleCnt="0"/>
      <dgm:spPr/>
    </dgm:pt>
    <dgm:pt modelId="{42FC532B-BC1F-42E5-864B-C59267AE3FA3}" type="pres">
      <dgm:prSet presAssocID="{30C22139-0FBF-4C0F-A64D-83D9DEDCCC1C}" presName="sibSpaceThree" presStyleCnt="0"/>
      <dgm:spPr/>
    </dgm:pt>
    <dgm:pt modelId="{ECC8203C-BF06-4CD6-9C6F-AB2FED1758B1}" type="pres">
      <dgm:prSet presAssocID="{274AAB57-86DF-4ED9-B8D5-0C4A518EE62C}" presName="vertThree" presStyleCnt="0"/>
      <dgm:spPr/>
    </dgm:pt>
    <dgm:pt modelId="{A3F42CFC-4C17-4F45-ABA0-6EAD141E05A1}" type="pres">
      <dgm:prSet presAssocID="{274AAB57-86DF-4ED9-B8D5-0C4A518EE62C}" presName="txThree" presStyleLbl="node3" presStyleIdx="9" presStyleCnt="10">
        <dgm:presLayoutVars>
          <dgm:chPref val="3"/>
        </dgm:presLayoutVars>
      </dgm:prSet>
      <dgm:spPr/>
    </dgm:pt>
    <dgm:pt modelId="{EB608E26-840B-4686-98C8-B8D585D9F6A1}" type="pres">
      <dgm:prSet presAssocID="{274AAB57-86DF-4ED9-B8D5-0C4A518EE62C}" presName="horzThree" presStyleCnt="0"/>
      <dgm:spPr/>
    </dgm:pt>
  </dgm:ptLst>
  <dgm:cxnLst>
    <dgm:cxn modelId="{E4943F0A-5B71-4936-A5BB-7557D642C5C3}" srcId="{23C48A07-31B0-4B05-B0E2-AACFCDE1DA6C}" destId="{98D60D66-A87B-43CB-B615-B7F32DBC1164}" srcOrd="0" destOrd="0" parTransId="{FEECBD74-17B4-44E4-BE31-113F2B2A127A}" sibTransId="{7035D93E-EA3E-410E-BC80-DBB4CAEC10F3}"/>
    <dgm:cxn modelId="{F8A27412-169C-4D54-81AA-9BF6A28B925B}" type="presOf" srcId="{274AAB57-86DF-4ED9-B8D5-0C4A518EE62C}" destId="{A3F42CFC-4C17-4F45-ABA0-6EAD141E05A1}" srcOrd="0" destOrd="0" presId="urn:microsoft.com/office/officeart/2005/8/layout/hierarchy4"/>
    <dgm:cxn modelId="{E41E2513-0CCF-4D94-BBFE-DD79F3797BF2}" type="presOf" srcId="{28B3D7FE-EEFB-488B-8829-1B71F64CEB79}" destId="{F55B1030-E426-4835-9408-83218D0398D3}" srcOrd="0" destOrd="0" presId="urn:microsoft.com/office/officeart/2005/8/layout/hierarchy4"/>
    <dgm:cxn modelId="{A8B32C1C-A873-4FB6-B202-01D2959B2035}" srcId="{4E7FA263-E06F-4A8D-997E-333AACF687CB}" destId="{6ED426DE-26A2-4A4E-8C83-C901A78EB977}" srcOrd="1" destOrd="0" parTransId="{B202A4F8-3BD6-4330-B3B1-0A220BE78005}" sibTransId="{D45BFA9D-D63C-41DB-B10D-752C15545103}"/>
    <dgm:cxn modelId="{2AB75D3A-3E6C-4355-A7BE-68F467EC68E0}" type="presOf" srcId="{4A078A3B-957E-4C86-BE1C-D7F81A5015D7}" destId="{85A0872D-7FF0-4D26-9B96-DE6E1C0B7B3D}" srcOrd="0" destOrd="0" presId="urn:microsoft.com/office/officeart/2005/8/layout/hierarchy4"/>
    <dgm:cxn modelId="{EBDE263F-363F-4C5B-B6A9-807D7C6CD5ED}" srcId="{5B4EA4BB-D98F-46CB-83E1-3AF7935CEDF1}" destId="{23C48A07-31B0-4B05-B0E2-AACFCDE1DA6C}" srcOrd="0" destOrd="0" parTransId="{BE4F1752-036C-4049-9A59-35672CD8C5AF}" sibTransId="{E1CAE7AB-1C04-432F-A562-7F1E1F451A21}"/>
    <dgm:cxn modelId="{DA6E4569-C318-4BCF-A0C3-D5A9F13A7CB2}" srcId="{7B7C335B-8CCC-4426-A5F9-CCF934F4370F}" destId="{5B4EA4BB-D98F-46CB-83E1-3AF7935CEDF1}" srcOrd="0" destOrd="0" parTransId="{5B6F7F0C-8B60-4C6F-8572-B72220DA63A0}" sibTransId="{998A086D-93B9-41C2-BC3E-CE3D148FE43F}"/>
    <dgm:cxn modelId="{8500524C-2B93-41C4-89EA-390393CC5BCC}" type="presOf" srcId="{7B7C335B-8CCC-4426-A5F9-CCF934F4370F}" destId="{93777F38-FC08-46B8-A730-3FF309837CD6}" srcOrd="0" destOrd="0" presId="urn:microsoft.com/office/officeart/2005/8/layout/hierarchy4"/>
    <dgm:cxn modelId="{B60D564C-0E47-4C2D-82FE-418DD3BBD7E1}" srcId="{4E7FA263-E06F-4A8D-997E-333AACF687CB}" destId="{54151FE5-0BF1-4812-AFCC-CB02F309EC16}" srcOrd="2" destOrd="0" parTransId="{B1448AB0-2441-45A4-A6D9-D3B50D2CAC02}" sibTransId="{EF82D154-19B1-4E38-B633-0D37188050C9}"/>
    <dgm:cxn modelId="{A2F2404F-F43A-4858-87CA-203AFDF92807}" type="presOf" srcId="{98D60D66-A87B-43CB-B615-B7F32DBC1164}" destId="{80F604FE-1040-418B-A7C8-F12C35F70AF0}" srcOrd="0" destOrd="0" presId="urn:microsoft.com/office/officeart/2005/8/layout/hierarchy4"/>
    <dgm:cxn modelId="{034D8F54-AC21-43D8-A720-AA4B5BBABA9B}" type="presOf" srcId="{DE7BEF18-8473-41DC-99C3-5825984D1686}" destId="{D345E143-7E4B-4E57-B402-778F1B508963}" srcOrd="0" destOrd="0" presId="urn:microsoft.com/office/officeart/2005/8/layout/hierarchy4"/>
    <dgm:cxn modelId="{AFD1897D-8085-4DFB-8041-F6D3936AA273}" srcId="{4E7FA263-E06F-4A8D-997E-333AACF687CB}" destId="{20BDEAAE-8250-4622-B943-18F29D0A06BE}" srcOrd="3" destOrd="0" parTransId="{359C2203-DF13-4A48-BF70-D9783EA333F5}" sibTransId="{30C22139-0FBF-4C0F-A64D-83D9DEDCCC1C}"/>
    <dgm:cxn modelId="{B7B7D67D-A95A-4624-B539-D4C0E99444B5}" type="presOf" srcId="{5B4EA4BB-D98F-46CB-83E1-3AF7935CEDF1}" destId="{4CA08EB8-4D2F-4419-A382-5EBB2529DA67}" srcOrd="0" destOrd="0" presId="urn:microsoft.com/office/officeart/2005/8/layout/hierarchy4"/>
    <dgm:cxn modelId="{0E050084-7870-4491-A812-0F822E1E520A}" type="presOf" srcId="{20BDEAAE-8250-4622-B943-18F29D0A06BE}" destId="{210D3314-0004-4C41-BE49-61D50A6A7D64}" srcOrd="0" destOrd="0" presId="urn:microsoft.com/office/officeart/2005/8/layout/hierarchy4"/>
    <dgm:cxn modelId="{D8724F84-2F41-465F-B396-797EA6E2134B}" type="presOf" srcId="{0030BE54-8066-4982-9F72-BD3ED34EFCBF}" destId="{AB3970AA-4E1C-4EAB-B39C-A1D8E5A45B82}" srcOrd="0" destOrd="0" presId="urn:microsoft.com/office/officeart/2005/8/layout/hierarchy4"/>
    <dgm:cxn modelId="{D4B3A5AB-4A90-41AC-97DF-DD18DBD3B204}" type="presOf" srcId="{6ED426DE-26A2-4A4E-8C83-C901A78EB977}" destId="{4F052636-8D4D-4944-8F83-79C97D431F64}" srcOrd="0" destOrd="0" presId="urn:microsoft.com/office/officeart/2005/8/layout/hierarchy4"/>
    <dgm:cxn modelId="{D12BB4B2-71EB-4594-85C8-E9E38E2E7FE4}" srcId="{5B4EA4BB-D98F-46CB-83E1-3AF7935CEDF1}" destId="{DE7BEF18-8473-41DC-99C3-5825984D1686}" srcOrd="1" destOrd="0" parTransId="{742E0F6B-453E-4914-8363-A30C03F4A60D}" sibTransId="{A9D8E842-FF0B-4AC5-845C-EE1CBDC67D9B}"/>
    <dgm:cxn modelId="{316414B4-D78B-4A62-A159-082012FC5857}" type="presOf" srcId="{4E7FA263-E06F-4A8D-997E-333AACF687CB}" destId="{1E55AF47-D0CF-44E6-8132-771127FD9439}" srcOrd="0" destOrd="0" presId="urn:microsoft.com/office/officeart/2005/8/layout/hierarchy4"/>
    <dgm:cxn modelId="{0A250CBD-AA72-4ABC-8A03-BA45C1E67E40}" srcId="{23C48A07-31B0-4B05-B0E2-AACFCDE1DA6C}" destId="{E3C7BE38-D3F5-4347-BC70-1D71328FA1D2}" srcOrd="2" destOrd="0" parTransId="{F294735B-2C89-4C5D-BA26-2CD0CB83FFDC}" sibTransId="{46964027-2395-4325-A944-49290695AE2E}"/>
    <dgm:cxn modelId="{8B287ACF-49C4-4993-A6B7-A7C531932A33}" type="presOf" srcId="{A1C1797F-1C18-440E-BD30-1FF58315C4D5}" destId="{DCFB7177-B148-44DA-B6DE-B053F29F91CE}" srcOrd="0" destOrd="0" presId="urn:microsoft.com/office/officeart/2005/8/layout/hierarchy4"/>
    <dgm:cxn modelId="{B84365D9-D3D3-4AD1-B75B-164F44BD6C3D}" srcId="{4E7FA263-E06F-4A8D-997E-333AACF687CB}" destId="{A1C1797F-1C18-440E-BD30-1FF58315C4D5}" srcOrd="0" destOrd="0" parTransId="{AB029A18-3CCF-4B3A-976A-1DED3F764FED}" sibTransId="{DA06C9BD-61D9-4B95-B001-643B964B82F2}"/>
    <dgm:cxn modelId="{378EA0E4-891D-41A3-9291-4745B704D46B}" type="presOf" srcId="{54151FE5-0BF1-4812-AFCC-CB02F309EC16}" destId="{6868E768-2585-4E9F-9C47-DAA32C44FFE3}" srcOrd="0" destOrd="0" presId="urn:microsoft.com/office/officeart/2005/8/layout/hierarchy4"/>
    <dgm:cxn modelId="{E99BADEC-AEE6-4551-B173-4902833CAB2A}" srcId="{DE7BEF18-8473-41DC-99C3-5825984D1686}" destId="{4A078A3B-957E-4C86-BE1C-D7F81A5015D7}" srcOrd="1" destOrd="0" parTransId="{94E7786A-36E9-4743-BA01-5090D45269A3}" sibTransId="{327E3A0E-9A65-4212-8A49-40252D7DE8B3}"/>
    <dgm:cxn modelId="{605F3AF0-93E0-403A-843D-8075927FD3AF}" type="presOf" srcId="{E3C7BE38-D3F5-4347-BC70-1D71328FA1D2}" destId="{75A5B747-A6D8-4D2D-9FA0-0E47B7A694BE}" srcOrd="0" destOrd="0" presId="urn:microsoft.com/office/officeart/2005/8/layout/hierarchy4"/>
    <dgm:cxn modelId="{2B3C52F0-786F-4179-94CE-0F7632DF0748}" srcId="{4E7FA263-E06F-4A8D-997E-333AACF687CB}" destId="{274AAB57-86DF-4ED9-B8D5-0C4A518EE62C}" srcOrd="4" destOrd="0" parTransId="{186F749C-585D-4A69-A1F0-3867D5091D53}" sibTransId="{DCDDEAE3-7B31-4E78-880C-91B3B8779C27}"/>
    <dgm:cxn modelId="{897A16F2-CBE8-4F1C-89E3-862DFC9945F2}" srcId="{23C48A07-31B0-4B05-B0E2-AACFCDE1DA6C}" destId="{0030BE54-8066-4982-9F72-BD3ED34EFCBF}" srcOrd="1" destOrd="0" parTransId="{F4F7800B-F950-4494-9C76-09570D61B075}" sibTransId="{0987E11C-98A8-409D-ACF6-21B3772E303F}"/>
    <dgm:cxn modelId="{B8071DF2-4011-4E28-85AE-83659CC9D8C1}" srcId="{DE7BEF18-8473-41DC-99C3-5825984D1686}" destId="{28B3D7FE-EEFB-488B-8829-1B71F64CEB79}" srcOrd="0" destOrd="0" parTransId="{F2D38280-7A98-4EE5-9B6B-7E477730811F}" sibTransId="{BEF45496-6C5D-417D-8178-A70ECE35679C}"/>
    <dgm:cxn modelId="{499F80FB-D0AE-41FD-83EC-E83896BB7D3F}" srcId="{5B4EA4BB-D98F-46CB-83E1-3AF7935CEDF1}" destId="{4E7FA263-E06F-4A8D-997E-333AACF687CB}" srcOrd="2" destOrd="0" parTransId="{97C9AD0B-1DB5-459D-AC95-B4BA2E28D263}" sibTransId="{A016B5B3-EBBC-4334-BA53-6B2E1CAAB32B}"/>
    <dgm:cxn modelId="{EAE3CBFE-0339-4D07-B76F-D9E1EC377B45}" type="presOf" srcId="{23C48A07-31B0-4B05-B0E2-AACFCDE1DA6C}" destId="{8DF45B16-7A66-4EA9-9F69-340C5B05F493}" srcOrd="0" destOrd="0" presId="urn:microsoft.com/office/officeart/2005/8/layout/hierarchy4"/>
    <dgm:cxn modelId="{6D5B7910-4D23-4837-9528-8386DFE9FF9D}" type="presParOf" srcId="{93777F38-FC08-46B8-A730-3FF309837CD6}" destId="{BA869DF1-CD59-4BC7-A072-3DF1EC2804DE}" srcOrd="0" destOrd="0" presId="urn:microsoft.com/office/officeart/2005/8/layout/hierarchy4"/>
    <dgm:cxn modelId="{4FB4899B-BA27-4604-849D-5918683020EB}" type="presParOf" srcId="{BA869DF1-CD59-4BC7-A072-3DF1EC2804DE}" destId="{4CA08EB8-4D2F-4419-A382-5EBB2529DA67}" srcOrd="0" destOrd="0" presId="urn:microsoft.com/office/officeart/2005/8/layout/hierarchy4"/>
    <dgm:cxn modelId="{FCFF9CD1-F978-4D05-9CA5-F2040405C743}" type="presParOf" srcId="{BA869DF1-CD59-4BC7-A072-3DF1EC2804DE}" destId="{22264FC3-4433-4EB3-804D-09EBB1436CC8}" srcOrd="1" destOrd="0" presId="urn:microsoft.com/office/officeart/2005/8/layout/hierarchy4"/>
    <dgm:cxn modelId="{D44DD0FC-2F79-4AE3-BC0E-F24F2F40C12D}" type="presParOf" srcId="{BA869DF1-CD59-4BC7-A072-3DF1EC2804DE}" destId="{B5030063-34BB-482B-8174-7A83CB13F68D}" srcOrd="2" destOrd="0" presId="urn:microsoft.com/office/officeart/2005/8/layout/hierarchy4"/>
    <dgm:cxn modelId="{6882915B-558B-477A-8A6C-0C956D962579}" type="presParOf" srcId="{B5030063-34BB-482B-8174-7A83CB13F68D}" destId="{49954FC8-6E1F-4430-A136-28101EF44281}" srcOrd="0" destOrd="0" presId="urn:microsoft.com/office/officeart/2005/8/layout/hierarchy4"/>
    <dgm:cxn modelId="{91D71D38-A91F-4ABC-9BFD-349D09A94D5E}" type="presParOf" srcId="{49954FC8-6E1F-4430-A136-28101EF44281}" destId="{8DF45B16-7A66-4EA9-9F69-340C5B05F493}" srcOrd="0" destOrd="0" presId="urn:microsoft.com/office/officeart/2005/8/layout/hierarchy4"/>
    <dgm:cxn modelId="{65C5F429-5D4F-4546-8D42-8CAC86BB0E48}" type="presParOf" srcId="{49954FC8-6E1F-4430-A136-28101EF44281}" destId="{B8619E20-2C3F-4DE8-90F7-A7F51A50C0F7}" srcOrd="1" destOrd="0" presId="urn:microsoft.com/office/officeart/2005/8/layout/hierarchy4"/>
    <dgm:cxn modelId="{9D84053B-3E7D-44F0-BE7B-96EE655461B7}" type="presParOf" srcId="{49954FC8-6E1F-4430-A136-28101EF44281}" destId="{32603AF1-513C-463B-ABDD-A2DB32AB4B34}" srcOrd="2" destOrd="0" presId="urn:microsoft.com/office/officeart/2005/8/layout/hierarchy4"/>
    <dgm:cxn modelId="{D836AA0E-DC45-4A89-8B1A-E7A68E376189}" type="presParOf" srcId="{32603AF1-513C-463B-ABDD-A2DB32AB4B34}" destId="{64724DD9-03C3-4973-879D-105B39AB9DD2}" srcOrd="0" destOrd="0" presId="urn:microsoft.com/office/officeart/2005/8/layout/hierarchy4"/>
    <dgm:cxn modelId="{E9B884C9-4876-4CC6-A80C-1BF7D78340DA}" type="presParOf" srcId="{64724DD9-03C3-4973-879D-105B39AB9DD2}" destId="{80F604FE-1040-418B-A7C8-F12C35F70AF0}" srcOrd="0" destOrd="0" presId="urn:microsoft.com/office/officeart/2005/8/layout/hierarchy4"/>
    <dgm:cxn modelId="{AB48A3ED-6C4C-4DCD-A633-C9E4FC6C060A}" type="presParOf" srcId="{64724DD9-03C3-4973-879D-105B39AB9DD2}" destId="{B3ADB750-326C-45ED-B6FC-BCB0D962D5BF}" srcOrd="1" destOrd="0" presId="urn:microsoft.com/office/officeart/2005/8/layout/hierarchy4"/>
    <dgm:cxn modelId="{8E8C5E18-9304-4A73-9848-8E2C4D6B4F3D}" type="presParOf" srcId="{32603AF1-513C-463B-ABDD-A2DB32AB4B34}" destId="{22127851-E507-4E11-97B8-D510C9ADA040}" srcOrd="1" destOrd="0" presId="urn:microsoft.com/office/officeart/2005/8/layout/hierarchy4"/>
    <dgm:cxn modelId="{A967CA95-80FC-40B2-A323-BB92D1160A33}" type="presParOf" srcId="{32603AF1-513C-463B-ABDD-A2DB32AB4B34}" destId="{80B1B1BD-CE60-46A3-9ADC-543552E054CA}" srcOrd="2" destOrd="0" presId="urn:microsoft.com/office/officeart/2005/8/layout/hierarchy4"/>
    <dgm:cxn modelId="{4C1AC87E-178D-48FA-99F8-3D4190376B58}" type="presParOf" srcId="{80B1B1BD-CE60-46A3-9ADC-543552E054CA}" destId="{AB3970AA-4E1C-4EAB-B39C-A1D8E5A45B82}" srcOrd="0" destOrd="0" presId="urn:microsoft.com/office/officeart/2005/8/layout/hierarchy4"/>
    <dgm:cxn modelId="{487AC574-53BD-4836-A26A-42039F48A884}" type="presParOf" srcId="{80B1B1BD-CE60-46A3-9ADC-543552E054CA}" destId="{7665C33F-2C28-44E5-9BE1-745DA4C7729D}" srcOrd="1" destOrd="0" presId="urn:microsoft.com/office/officeart/2005/8/layout/hierarchy4"/>
    <dgm:cxn modelId="{68B90A74-03BC-4191-8081-D47B1E308B0A}" type="presParOf" srcId="{32603AF1-513C-463B-ABDD-A2DB32AB4B34}" destId="{8DFDCF8E-7625-49E1-89D3-2418548FEAEA}" srcOrd="3" destOrd="0" presId="urn:microsoft.com/office/officeart/2005/8/layout/hierarchy4"/>
    <dgm:cxn modelId="{0344164D-667A-4741-912A-2D5B6B3B4784}" type="presParOf" srcId="{32603AF1-513C-463B-ABDD-A2DB32AB4B34}" destId="{850CB6EB-7BE8-4ACB-B9F8-6CB5E80F98EF}" srcOrd="4" destOrd="0" presId="urn:microsoft.com/office/officeart/2005/8/layout/hierarchy4"/>
    <dgm:cxn modelId="{584B11AD-C1BC-4210-984F-F3EE7809BCE4}" type="presParOf" srcId="{850CB6EB-7BE8-4ACB-B9F8-6CB5E80F98EF}" destId="{75A5B747-A6D8-4D2D-9FA0-0E47B7A694BE}" srcOrd="0" destOrd="0" presId="urn:microsoft.com/office/officeart/2005/8/layout/hierarchy4"/>
    <dgm:cxn modelId="{D6E176A2-7EAB-4223-ACE9-D8CA20344E98}" type="presParOf" srcId="{850CB6EB-7BE8-4ACB-B9F8-6CB5E80F98EF}" destId="{ED4D89AC-0772-40D2-BD8C-E8D2A26CB71D}" srcOrd="1" destOrd="0" presId="urn:microsoft.com/office/officeart/2005/8/layout/hierarchy4"/>
    <dgm:cxn modelId="{9A1454FD-DC9A-4B6B-AC18-E83B563028AB}" type="presParOf" srcId="{B5030063-34BB-482B-8174-7A83CB13F68D}" destId="{E2EECED5-C195-48B9-9214-1CF17DF0E612}" srcOrd="1" destOrd="0" presId="urn:microsoft.com/office/officeart/2005/8/layout/hierarchy4"/>
    <dgm:cxn modelId="{5C1EBA5B-0880-4674-8CAC-C3AEA8438375}" type="presParOf" srcId="{B5030063-34BB-482B-8174-7A83CB13F68D}" destId="{73915928-0294-4D44-8838-E4D85FBE39B1}" srcOrd="2" destOrd="0" presId="urn:microsoft.com/office/officeart/2005/8/layout/hierarchy4"/>
    <dgm:cxn modelId="{57362F28-DE08-4462-B4DB-1E26B68AE104}" type="presParOf" srcId="{73915928-0294-4D44-8838-E4D85FBE39B1}" destId="{D345E143-7E4B-4E57-B402-778F1B508963}" srcOrd="0" destOrd="0" presId="urn:microsoft.com/office/officeart/2005/8/layout/hierarchy4"/>
    <dgm:cxn modelId="{71510F2F-D6BB-4453-A8A3-3D887D598938}" type="presParOf" srcId="{73915928-0294-4D44-8838-E4D85FBE39B1}" destId="{15D7C617-B956-4344-88D8-26A1435A619A}" srcOrd="1" destOrd="0" presId="urn:microsoft.com/office/officeart/2005/8/layout/hierarchy4"/>
    <dgm:cxn modelId="{4F9B9149-2307-4843-A8C0-113C6E043F40}" type="presParOf" srcId="{73915928-0294-4D44-8838-E4D85FBE39B1}" destId="{C7215FBE-AE87-49B4-8476-C974560045E9}" srcOrd="2" destOrd="0" presId="urn:microsoft.com/office/officeart/2005/8/layout/hierarchy4"/>
    <dgm:cxn modelId="{101B29FA-5ACD-4A33-91B2-08A9DD72264C}" type="presParOf" srcId="{C7215FBE-AE87-49B4-8476-C974560045E9}" destId="{E86D3340-D9B6-47F4-9C6E-ECA3D1368D01}" srcOrd="0" destOrd="0" presId="urn:microsoft.com/office/officeart/2005/8/layout/hierarchy4"/>
    <dgm:cxn modelId="{1D0362EA-271C-4FAC-A214-EDB71CC860BB}" type="presParOf" srcId="{E86D3340-D9B6-47F4-9C6E-ECA3D1368D01}" destId="{F55B1030-E426-4835-9408-83218D0398D3}" srcOrd="0" destOrd="0" presId="urn:microsoft.com/office/officeart/2005/8/layout/hierarchy4"/>
    <dgm:cxn modelId="{35E84DB1-5542-437D-968A-3D3FC00A025C}" type="presParOf" srcId="{E86D3340-D9B6-47F4-9C6E-ECA3D1368D01}" destId="{44C20BA1-4197-44A4-9588-E94809312A55}" srcOrd="1" destOrd="0" presId="urn:microsoft.com/office/officeart/2005/8/layout/hierarchy4"/>
    <dgm:cxn modelId="{BDCC57AA-4B39-4405-BF9D-103878EDF633}" type="presParOf" srcId="{C7215FBE-AE87-49B4-8476-C974560045E9}" destId="{F67D4638-4CD6-4E1F-A7B6-DE5A00F4EDF8}" srcOrd="1" destOrd="0" presId="urn:microsoft.com/office/officeart/2005/8/layout/hierarchy4"/>
    <dgm:cxn modelId="{DE7D4524-97B7-45EC-B172-BD0592AE5ECB}" type="presParOf" srcId="{C7215FBE-AE87-49B4-8476-C974560045E9}" destId="{D0EEC829-1F92-4C70-9404-1AD1641C4418}" srcOrd="2" destOrd="0" presId="urn:microsoft.com/office/officeart/2005/8/layout/hierarchy4"/>
    <dgm:cxn modelId="{AC784B36-2381-43E0-8775-B4B964C18FD7}" type="presParOf" srcId="{D0EEC829-1F92-4C70-9404-1AD1641C4418}" destId="{85A0872D-7FF0-4D26-9B96-DE6E1C0B7B3D}" srcOrd="0" destOrd="0" presId="urn:microsoft.com/office/officeart/2005/8/layout/hierarchy4"/>
    <dgm:cxn modelId="{A2B80AC0-9A78-435A-99F9-2630E481A2FC}" type="presParOf" srcId="{D0EEC829-1F92-4C70-9404-1AD1641C4418}" destId="{EC0E35FA-D6E5-4750-9675-4065347A2C37}" srcOrd="1" destOrd="0" presId="urn:microsoft.com/office/officeart/2005/8/layout/hierarchy4"/>
    <dgm:cxn modelId="{09599E29-9B6A-48AA-A1D9-1230DF2EE978}" type="presParOf" srcId="{B5030063-34BB-482B-8174-7A83CB13F68D}" destId="{8A7EB3A2-3E1B-43EE-84A4-F55F5581202B}" srcOrd="3" destOrd="0" presId="urn:microsoft.com/office/officeart/2005/8/layout/hierarchy4"/>
    <dgm:cxn modelId="{87FED4D8-5B2A-440D-AF9C-D6A4845AA599}" type="presParOf" srcId="{B5030063-34BB-482B-8174-7A83CB13F68D}" destId="{0FFA2B4D-8A4F-4D81-8753-8D02ADCFFC53}" srcOrd="4" destOrd="0" presId="urn:microsoft.com/office/officeart/2005/8/layout/hierarchy4"/>
    <dgm:cxn modelId="{52667F13-0944-4404-B926-13C812904C60}" type="presParOf" srcId="{0FFA2B4D-8A4F-4D81-8753-8D02ADCFFC53}" destId="{1E55AF47-D0CF-44E6-8132-771127FD9439}" srcOrd="0" destOrd="0" presId="urn:microsoft.com/office/officeart/2005/8/layout/hierarchy4"/>
    <dgm:cxn modelId="{A80E08EE-3CA0-41AE-88E4-2466E5EB0C1B}" type="presParOf" srcId="{0FFA2B4D-8A4F-4D81-8753-8D02ADCFFC53}" destId="{02F10E28-8483-40B0-85F1-089EAED5EE3C}" srcOrd="1" destOrd="0" presId="urn:microsoft.com/office/officeart/2005/8/layout/hierarchy4"/>
    <dgm:cxn modelId="{0EC706F1-17CF-4DF6-9650-D50EC805FA8C}" type="presParOf" srcId="{0FFA2B4D-8A4F-4D81-8753-8D02ADCFFC53}" destId="{DDB030A2-A328-49C6-96B5-873E9E99117D}" srcOrd="2" destOrd="0" presId="urn:microsoft.com/office/officeart/2005/8/layout/hierarchy4"/>
    <dgm:cxn modelId="{40B0CCD4-847A-4A8B-8328-836BDBAB7FE1}" type="presParOf" srcId="{DDB030A2-A328-49C6-96B5-873E9E99117D}" destId="{3CFC4AC5-C1B4-4C0C-8D65-EE05066A8F86}" srcOrd="0" destOrd="0" presId="urn:microsoft.com/office/officeart/2005/8/layout/hierarchy4"/>
    <dgm:cxn modelId="{72C2CC77-331B-42B1-BB81-3F772C8AFF19}" type="presParOf" srcId="{3CFC4AC5-C1B4-4C0C-8D65-EE05066A8F86}" destId="{DCFB7177-B148-44DA-B6DE-B053F29F91CE}" srcOrd="0" destOrd="0" presId="urn:microsoft.com/office/officeart/2005/8/layout/hierarchy4"/>
    <dgm:cxn modelId="{28872843-B93E-4617-AE5A-A554B3F7E816}" type="presParOf" srcId="{3CFC4AC5-C1B4-4C0C-8D65-EE05066A8F86}" destId="{DA23F2CC-6AF6-4D3C-AA25-72A95A14D6F0}" srcOrd="1" destOrd="0" presId="urn:microsoft.com/office/officeart/2005/8/layout/hierarchy4"/>
    <dgm:cxn modelId="{593E0355-B918-4738-ACB4-BE6B68D3E44D}" type="presParOf" srcId="{DDB030A2-A328-49C6-96B5-873E9E99117D}" destId="{780727EA-7138-4906-B7BA-A0084DD0F63E}" srcOrd="1" destOrd="0" presId="urn:microsoft.com/office/officeart/2005/8/layout/hierarchy4"/>
    <dgm:cxn modelId="{E7C3E529-9ECA-438F-9213-484AEEF0C088}" type="presParOf" srcId="{DDB030A2-A328-49C6-96B5-873E9E99117D}" destId="{D5407A24-00CA-481A-90CF-9C7867E1B5D1}" srcOrd="2" destOrd="0" presId="urn:microsoft.com/office/officeart/2005/8/layout/hierarchy4"/>
    <dgm:cxn modelId="{19E7F574-1787-43ED-B445-854D781DD5E8}" type="presParOf" srcId="{D5407A24-00CA-481A-90CF-9C7867E1B5D1}" destId="{4F052636-8D4D-4944-8F83-79C97D431F64}" srcOrd="0" destOrd="0" presId="urn:microsoft.com/office/officeart/2005/8/layout/hierarchy4"/>
    <dgm:cxn modelId="{B644644F-3D7B-438A-9172-9879D779FA9D}" type="presParOf" srcId="{D5407A24-00CA-481A-90CF-9C7867E1B5D1}" destId="{BCAECE6C-BA82-4D70-B730-D7E96F892481}" srcOrd="1" destOrd="0" presId="urn:microsoft.com/office/officeart/2005/8/layout/hierarchy4"/>
    <dgm:cxn modelId="{7A9F5645-245A-495F-B01A-176A19923EBE}" type="presParOf" srcId="{DDB030A2-A328-49C6-96B5-873E9E99117D}" destId="{251F5AFE-620F-47F7-85DA-715FE6368A3E}" srcOrd="3" destOrd="0" presId="urn:microsoft.com/office/officeart/2005/8/layout/hierarchy4"/>
    <dgm:cxn modelId="{172B0716-3967-4E76-9947-BB9353EE7108}" type="presParOf" srcId="{DDB030A2-A328-49C6-96B5-873E9E99117D}" destId="{A55EFC26-DC61-419C-BD44-6DBFC4D655BB}" srcOrd="4" destOrd="0" presId="urn:microsoft.com/office/officeart/2005/8/layout/hierarchy4"/>
    <dgm:cxn modelId="{B454F274-77C9-45FE-8CAA-99972CC69E9F}" type="presParOf" srcId="{A55EFC26-DC61-419C-BD44-6DBFC4D655BB}" destId="{6868E768-2585-4E9F-9C47-DAA32C44FFE3}" srcOrd="0" destOrd="0" presId="urn:microsoft.com/office/officeart/2005/8/layout/hierarchy4"/>
    <dgm:cxn modelId="{49C4CBAA-8C21-4BE6-BA6F-F71231F5C5BF}" type="presParOf" srcId="{A55EFC26-DC61-419C-BD44-6DBFC4D655BB}" destId="{93C4D880-223B-4AD6-B8AC-BCF0A1404A49}" srcOrd="1" destOrd="0" presId="urn:microsoft.com/office/officeart/2005/8/layout/hierarchy4"/>
    <dgm:cxn modelId="{CDF4F88F-AF24-4D74-B097-E9FE1F6F6A32}" type="presParOf" srcId="{DDB030A2-A328-49C6-96B5-873E9E99117D}" destId="{2CB275D0-6763-4B4C-9004-F9B61CF4EC0C}" srcOrd="5" destOrd="0" presId="urn:microsoft.com/office/officeart/2005/8/layout/hierarchy4"/>
    <dgm:cxn modelId="{618C4CD8-3639-4EBD-B2F3-2E62839CA4E3}" type="presParOf" srcId="{DDB030A2-A328-49C6-96B5-873E9E99117D}" destId="{1BCD30D7-228F-47A6-92B2-3BE5521FB104}" srcOrd="6" destOrd="0" presId="urn:microsoft.com/office/officeart/2005/8/layout/hierarchy4"/>
    <dgm:cxn modelId="{F6784590-A5ED-4963-9263-D14DD2CFED50}" type="presParOf" srcId="{1BCD30D7-228F-47A6-92B2-3BE5521FB104}" destId="{210D3314-0004-4C41-BE49-61D50A6A7D64}" srcOrd="0" destOrd="0" presId="urn:microsoft.com/office/officeart/2005/8/layout/hierarchy4"/>
    <dgm:cxn modelId="{7C811728-F73E-4E26-90A2-9174C4B4BA04}" type="presParOf" srcId="{1BCD30D7-228F-47A6-92B2-3BE5521FB104}" destId="{4D86D9AB-F45B-4DA8-9CB9-6945F213A9E4}" srcOrd="1" destOrd="0" presId="urn:microsoft.com/office/officeart/2005/8/layout/hierarchy4"/>
    <dgm:cxn modelId="{A3963852-42B1-4B08-805D-3FDC2ACBCA98}" type="presParOf" srcId="{DDB030A2-A328-49C6-96B5-873E9E99117D}" destId="{42FC532B-BC1F-42E5-864B-C59267AE3FA3}" srcOrd="7" destOrd="0" presId="urn:microsoft.com/office/officeart/2005/8/layout/hierarchy4"/>
    <dgm:cxn modelId="{E7D4FB59-9FEA-43BB-BCFC-80ABC8E6F498}" type="presParOf" srcId="{DDB030A2-A328-49C6-96B5-873E9E99117D}" destId="{ECC8203C-BF06-4CD6-9C6F-AB2FED1758B1}" srcOrd="8" destOrd="0" presId="urn:microsoft.com/office/officeart/2005/8/layout/hierarchy4"/>
    <dgm:cxn modelId="{FA81437C-696B-4A8D-AE8E-E6FCFE3EBB19}" type="presParOf" srcId="{ECC8203C-BF06-4CD6-9C6F-AB2FED1758B1}" destId="{A3F42CFC-4C17-4F45-ABA0-6EAD141E05A1}" srcOrd="0" destOrd="0" presId="urn:microsoft.com/office/officeart/2005/8/layout/hierarchy4"/>
    <dgm:cxn modelId="{E5E81420-83F6-4A13-8CA3-D465C09FC62E}" type="presParOf" srcId="{ECC8203C-BF06-4CD6-9C6F-AB2FED1758B1}" destId="{EB608E26-840B-4686-98C8-B8D585D9F6A1}"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08EB8-4D2F-4419-A382-5EBB2529DA67}">
      <dsp:nvSpPr>
        <dsp:cNvPr id="0" name=""/>
        <dsp:cNvSpPr/>
      </dsp:nvSpPr>
      <dsp:spPr>
        <a:xfrm>
          <a:off x="149" y="1879"/>
          <a:ext cx="9634239" cy="1338546"/>
        </a:xfrm>
        <a:prstGeom prst="roundRect">
          <a:avLst>
            <a:gd name="adj" fmla="val 10000"/>
          </a:avLst>
        </a:prstGeom>
        <a:solidFill>
          <a:schemeClr val="bg1">
            <a:lumMod val="95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4790" tIns="224790" rIns="224790" bIns="224790" numCol="1" spcCol="1270" anchor="ctr" anchorCtr="0">
          <a:noAutofit/>
        </a:bodyPr>
        <a:lstStyle/>
        <a:p>
          <a:pPr marL="0" lvl="0" indent="0" algn="ctr" defTabSz="2622550">
            <a:lnSpc>
              <a:spcPct val="90000"/>
            </a:lnSpc>
            <a:spcBef>
              <a:spcPct val="0"/>
            </a:spcBef>
            <a:spcAft>
              <a:spcPct val="35000"/>
            </a:spcAft>
            <a:buNone/>
          </a:pPr>
          <a:r>
            <a:rPr lang="en-US" sz="59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Nhà Hàng</a:t>
          </a:r>
        </a:p>
      </dsp:txBody>
      <dsp:txXfrm>
        <a:off x="39354" y="41084"/>
        <a:ext cx="9555829" cy="1260136"/>
      </dsp:txXfrm>
    </dsp:sp>
    <dsp:sp modelId="{8DF45B16-7A66-4EA9-9F69-340C5B05F493}">
      <dsp:nvSpPr>
        <dsp:cNvPr id="0" name=""/>
        <dsp:cNvSpPr/>
      </dsp:nvSpPr>
      <dsp:spPr>
        <a:xfrm>
          <a:off x="149" y="1506395"/>
          <a:ext cx="2839991" cy="1338546"/>
        </a:xfrm>
        <a:prstGeom prst="roundRect">
          <a:avLst>
            <a:gd name="adj" fmla="val 10000"/>
          </a:avLst>
        </a:prstGeom>
        <a:solidFill>
          <a:schemeClr val="accent5">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chung</a:t>
          </a:r>
        </a:p>
      </dsp:txBody>
      <dsp:txXfrm>
        <a:off x="39354" y="1545600"/>
        <a:ext cx="2761581" cy="1260136"/>
      </dsp:txXfrm>
    </dsp:sp>
    <dsp:sp modelId="{80F604FE-1040-418B-A7C8-F12C35F70AF0}">
      <dsp:nvSpPr>
        <dsp:cNvPr id="0" name=""/>
        <dsp:cNvSpPr/>
      </dsp:nvSpPr>
      <dsp:spPr>
        <a:xfrm>
          <a:off x="149" y="3010911"/>
          <a:ext cx="920879" cy="1338546"/>
        </a:xfrm>
        <a:prstGeom prst="roundRect">
          <a:avLst>
            <a:gd name="adj" fmla="val 10000"/>
          </a:avLst>
        </a:prstGeom>
        <a:solidFill>
          <a:schemeClr val="accent5">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Nhân viên</a:t>
          </a:r>
        </a:p>
      </dsp:txBody>
      <dsp:txXfrm>
        <a:off x="27121" y="3037883"/>
        <a:ext cx="866935" cy="1284602"/>
      </dsp:txXfrm>
    </dsp:sp>
    <dsp:sp modelId="{AB3970AA-4E1C-4EAB-B39C-A1D8E5A45B82}">
      <dsp:nvSpPr>
        <dsp:cNvPr id="0" name=""/>
        <dsp:cNvSpPr/>
      </dsp:nvSpPr>
      <dsp:spPr>
        <a:xfrm>
          <a:off x="959705" y="3010911"/>
          <a:ext cx="920879" cy="1338546"/>
        </a:xfrm>
        <a:prstGeom prst="roundRect">
          <a:avLst>
            <a:gd name="adj" fmla="val 10000"/>
          </a:avLst>
        </a:prstGeom>
        <a:solidFill>
          <a:schemeClr val="accent5">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Món ăn</a:t>
          </a:r>
        </a:p>
      </dsp:txBody>
      <dsp:txXfrm>
        <a:off x="986677" y="3037883"/>
        <a:ext cx="866935" cy="1284602"/>
      </dsp:txXfrm>
    </dsp:sp>
    <dsp:sp modelId="{75A5B747-A6D8-4D2D-9FA0-0E47B7A694BE}">
      <dsp:nvSpPr>
        <dsp:cNvPr id="0" name=""/>
        <dsp:cNvSpPr/>
      </dsp:nvSpPr>
      <dsp:spPr>
        <a:xfrm>
          <a:off x="1919261" y="3010911"/>
          <a:ext cx="920879" cy="1338546"/>
        </a:xfrm>
        <a:prstGeom prst="roundRect">
          <a:avLst>
            <a:gd name="adj" fmla="val 10000"/>
          </a:avLst>
        </a:prstGeom>
        <a:solidFill>
          <a:schemeClr val="accent5">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Bàn ăn</a:t>
          </a:r>
        </a:p>
      </dsp:txBody>
      <dsp:txXfrm>
        <a:off x="1946233" y="3037883"/>
        <a:ext cx="866935" cy="1284602"/>
      </dsp:txXfrm>
    </dsp:sp>
    <dsp:sp modelId="{D345E143-7E4B-4E57-B402-778F1B508963}">
      <dsp:nvSpPr>
        <dsp:cNvPr id="0" name=""/>
        <dsp:cNvSpPr/>
      </dsp:nvSpPr>
      <dsp:spPr>
        <a:xfrm>
          <a:off x="2917494" y="1506395"/>
          <a:ext cx="1880435" cy="1338546"/>
        </a:xfrm>
        <a:prstGeom prst="roundRect">
          <a:avLst>
            <a:gd name="adj" fmla="val 10000"/>
          </a:avLst>
        </a:prstGeom>
        <a:solidFill>
          <a:schemeClr val="accent1">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QL nghiệp vụ</a:t>
          </a:r>
        </a:p>
      </dsp:txBody>
      <dsp:txXfrm>
        <a:off x="2956699" y="1545600"/>
        <a:ext cx="1802025" cy="1260136"/>
      </dsp:txXfrm>
    </dsp:sp>
    <dsp:sp modelId="{F55B1030-E426-4835-9408-83218D0398D3}">
      <dsp:nvSpPr>
        <dsp:cNvPr id="0" name=""/>
        <dsp:cNvSpPr/>
      </dsp:nvSpPr>
      <dsp:spPr>
        <a:xfrm>
          <a:off x="2917494" y="3010911"/>
          <a:ext cx="920879" cy="1338546"/>
        </a:xfrm>
        <a:prstGeom prst="roundRect">
          <a:avLst>
            <a:gd name="adj" fmla="val 10000"/>
          </a:avLst>
        </a:prstGeom>
        <a:solidFill>
          <a:schemeClr val="accent1">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Đơn đặt hàng</a:t>
          </a:r>
        </a:p>
      </dsp:txBody>
      <dsp:txXfrm>
        <a:off x="2944466" y="3037883"/>
        <a:ext cx="866935" cy="1284602"/>
      </dsp:txXfrm>
    </dsp:sp>
    <dsp:sp modelId="{85A0872D-7FF0-4D26-9B96-DE6E1C0B7B3D}">
      <dsp:nvSpPr>
        <dsp:cNvPr id="0" name=""/>
        <dsp:cNvSpPr/>
      </dsp:nvSpPr>
      <dsp:spPr>
        <a:xfrm>
          <a:off x="3877051" y="3010911"/>
          <a:ext cx="920879" cy="1338546"/>
        </a:xfrm>
        <a:prstGeom prst="roundRect">
          <a:avLst>
            <a:gd name="adj" fmla="val 10000"/>
          </a:avLst>
        </a:prstGeom>
        <a:solidFill>
          <a:schemeClr val="accent1">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Đơn thanh toán</a:t>
          </a:r>
        </a:p>
      </dsp:txBody>
      <dsp:txXfrm>
        <a:off x="3904023" y="3037883"/>
        <a:ext cx="866935" cy="1284602"/>
      </dsp:txXfrm>
    </dsp:sp>
    <dsp:sp modelId="{1E55AF47-D0CF-44E6-8132-771127FD9439}">
      <dsp:nvSpPr>
        <dsp:cNvPr id="0" name=""/>
        <dsp:cNvSpPr/>
      </dsp:nvSpPr>
      <dsp:spPr>
        <a:xfrm>
          <a:off x="4875284" y="1506395"/>
          <a:ext cx="4759104"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10490" tIns="110490" rIns="110490" bIns="110490" numCol="1" spcCol="1270" anchor="ctr" anchorCtr="0">
          <a:noAutofit/>
        </a:bodyPr>
        <a:lstStyle/>
        <a:p>
          <a:pPr marL="0" lvl="0" indent="0" algn="ctr" defTabSz="1289050">
            <a:lnSpc>
              <a:spcPct val="90000"/>
            </a:lnSpc>
            <a:spcBef>
              <a:spcPct val="0"/>
            </a:spcBef>
            <a:spcAft>
              <a:spcPct val="35000"/>
            </a:spcAft>
            <a:buNone/>
          </a:pPr>
          <a:r>
            <a:rPr lang="en-US" sz="29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Báo cáo &amp; Thống kê</a:t>
          </a:r>
        </a:p>
      </dsp:txBody>
      <dsp:txXfrm>
        <a:off x="4914489" y="1545600"/>
        <a:ext cx="4680694" cy="1260136"/>
      </dsp:txXfrm>
    </dsp:sp>
    <dsp:sp modelId="{DCFB7177-B148-44DA-B6DE-B053F29F91CE}">
      <dsp:nvSpPr>
        <dsp:cNvPr id="0" name=""/>
        <dsp:cNvSpPr/>
      </dsp:nvSpPr>
      <dsp:spPr>
        <a:xfrm>
          <a:off x="4875284" y="3010911"/>
          <a:ext cx="920879"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Danh sách đơn hàng online</a:t>
          </a:r>
        </a:p>
      </dsp:txBody>
      <dsp:txXfrm>
        <a:off x="4902256" y="3037883"/>
        <a:ext cx="866935" cy="1284602"/>
      </dsp:txXfrm>
    </dsp:sp>
    <dsp:sp modelId="{4F052636-8D4D-4944-8F83-79C97D431F64}">
      <dsp:nvSpPr>
        <dsp:cNvPr id="0" name=""/>
        <dsp:cNvSpPr/>
      </dsp:nvSpPr>
      <dsp:spPr>
        <a:xfrm>
          <a:off x="5834840" y="3010911"/>
          <a:ext cx="920879"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Danh sách đơn hàng offline</a:t>
          </a:r>
        </a:p>
      </dsp:txBody>
      <dsp:txXfrm>
        <a:off x="5861812" y="3037883"/>
        <a:ext cx="866935" cy="1284602"/>
      </dsp:txXfrm>
    </dsp:sp>
    <dsp:sp modelId="{6868E768-2585-4E9F-9C47-DAA32C44FFE3}">
      <dsp:nvSpPr>
        <dsp:cNvPr id="0" name=""/>
        <dsp:cNvSpPr/>
      </dsp:nvSpPr>
      <dsp:spPr>
        <a:xfrm>
          <a:off x="6794396" y="3010911"/>
          <a:ext cx="920879"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Tình trạng bàn</a:t>
          </a:r>
        </a:p>
      </dsp:txBody>
      <dsp:txXfrm>
        <a:off x="6821368" y="3037883"/>
        <a:ext cx="866935" cy="1284602"/>
      </dsp:txXfrm>
    </dsp:sp>
    <dsp:sp modelId="{210D3314-0004-4C41-BE49-61D50A6A7D64}">
      <dsp:nvSpPr>
        <dsp:cNvPr id="0" name=""/>
        <dsp:cNvSpPr/>
      </dsp:nvSpPr>
      <dsp:spPr>
        <a:xfrm>
          <a:off x="7753953" y="3010911"/>
          <a:ext cx="920879"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Lượng hóa đơn bán trong ngày</a:t>
          </a:r>
        </a:p>
      </dsp:txBody>
      <dsp:txXfrm>
        <a:off x="7780925" y="3037883"/>
        <a:ext cx="866935" cy="1284602"/>
      </dsp:txXfrm>
    </dsp:sp>
    <dsp:sp modelId="{A3F42CFC-4C17-4F45-ABA0-6EAD141E05A1}">
      <dsp:nvSpPr>
        <dsp:cNvPr id="0" name=""/>
        <dsp:cNvSpPr/>
      </dsp:nvSpPr>
      <dsp:spPr>
        <a:xfrm>
          <a:off x="8713509" y="3010911"/>
          <a:ext cx="920879" cy="1338546"/>
        </a:xfrm>
        <a:prstGeom prst="roundRect">
          <a:avLst>
            <a:gd name="adj" fmla="val 10000"/>
          </a:avLst>
        </a:prstGeom>
        <a:solidFill>
          <a:schemeClr val="accent2">
            <a:lumMod val="20000"/>
            <a:lumOff val="80000"/>
          </a:schemeClr>
        </a:solidFill>
        <a:ln w="12700" cap="flat" cmpd="sng" algn="ctr">
          <a:solidFill>
            <a:schemeClr val="tx1"/>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solidFill>
                <a:sysClr val="windowText" lastClr="000000"/>
              </a:solidFill>
              <a:latin typeface="Roboto" panose="02000000000000000000" pitchFamily="2" charset="0"/>
              <a:ea typeface="Roboto" panose="02000000000000000000" pitchFamily="2" charset="0"/>
              <a:cs typeface="Times New Roman" panose="02020603050405020304" pitchFamily="18" charset="0"/>
            </a:rPr>
            <a:t>Tổng tiền hóa đơn trong ngày</a:t>
          </a:r>
        </a:p>
      </dsp:txBody>
      <dsp:txXfrm>
        <a:off x="8740481" y="3037883"/>
        <a:ext cx="866935" cy="1284602"/>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11786D5-10AD-4F0F-AA2A-C6386E3E5B7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59A49111-BBC2-4944-8F46-25AAADEE381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A74F5B8-2312-468C-AD3C-CF6756468369}" type="datetimeFigureOut">
              <a:rPr lang="en-US" smtClean="0"/>
              <a:t>06/05/2021</a:t>
            </a:fld>
            <a:endParaRPr lang="en-US"/>
          </a:p>
        </p:txBody>
      </p:sp>
      <p:sp>
        <p:nvSpPr>
          <p:cNvPr id="4" name="Footer Placeholder 3">
            <a:extLst>
              <a:ext uri="{FF2B5EF4-FFF2-40B4-BE49-F238E27FC236}">
                <a16:creationId xmlns:a16="http://schemas.microsoft.com/office/drawing/2014/main" id="{FEFED37D-498F-4F43-B222-DF2A4202656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FED5C38-144D-4879-A11A-C3317C07555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3082EE4-8426-4645-B7EE-7057747EA4F1}" type="slidenum">
              <a:rPr lang="en-US" smtClean="0"/>
              <a:t>‹#›</a:t>
            </a:fld>
            <a:endParaRPr lang="en-US"/>
          </a:p>
        </p:txBody>
      </p:sp>
    </p:spTree>
    <p:extLst>
      <p:ext uri="{BB962C8B-B14F-4D97-AF65-F5344CB8AC3E}">
        <p14:creationId xmlns:p14="http://schemas.microsoft.com/office/powerpoint/2010/main" val="2957344546"/>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5B5C4EF-1CA7-4FAC-AC1C-F025F537DF25}" type="datetimeFigureOut">
              <a:rPr lang="en-US" smtClean="0"/>
              <a:t>06/05/2021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62296E-A670-4D5B-8821-C52CBFF6A446}" type="slidenum">
              <a:rPr lang="en-US" smtClean="0"/>
              <a:t>‹#›</a:t>
            </a:fld>
            <a:endParaRPr lang="en-US"/>
          </a:p>
        </p:txBody>
      </p:sp>
    </p:spTree>
    <p:extLst>
      <p:ext uri="{BB962C8B-B14F-4D97-AF65-F5344CB8AC3E}">
        <p14:creationId xmlns:p14="http://schemas.microsoft.com/office/powerpoint/2010/main" val="1853485163"/>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626811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9708060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3058541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6624020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395C89-2E28-4777-95B0-BA7EECAE3BA4}"/>
              </a:ext>
            </a:extLst>
          </p:cNvPr>
          <p:cNvSpPr>
            <a:spLocks noGrp="1"/>
          </p:cNvSpPr>
          <p:nvPr>
            <p:ph type="ctrTitle"/>
          </p:nvPr>
        </p:nvSpPr>
        <p:spPr>
          <a:xfrm>
            <a:off x="1709928" y="987552"/>
            <a:ext cx="8385048" cy="3081528"/>
          </a:xfrm>
        </p:spPr>
        <p:txBody>
          <a:bodyPr anchor="b">
            <a:normAutofit/>
          </a:bodyPr>
          <a:lstStyle>
            <a:lvl1pPr algn="ctr">
              <a:defRPr sz="5400"/>
            </a:lvl1pPr>
          </a:lstStyle>
          <a:p>
            <a:r>
              <a:rPr lang="en-US" dirty="0"/>
              <a:t>Click to edit Master title style</a:t>
            </a:r>
          </a:p>
        </p:txBody>
      </p:sp>
      <p:sp>
        <p:nvSpPr>
          <p:cNvPr id="3" name="Subtitle 2">
            <a:extLst>
              <a:ext uri="{FF2B5EF4-FFF2-40B4-BE49-F238E27FC236}">
                <a16:creationId xmlns:a16="http://schemas.microsoft.com/office/drawing/2014/main" id="{59052321-4D71-4DA8-BD2C-DC22FC1525CB}"/>
              </a:ext>
            </a:extLst>
          </p:cNvPr>
          <p:cNvSpPr>
            <a:spLocks noGrp="1"/>
          </p:cNvSpPr>
          <p:nvPr>
            <p:ph type="subTitle" idx="1"/>
          </p:nvPr>
        </p:nvSpPr>
        <p:spPr>
          <a:xfrm>
            <a:off x="2905506" y="4480561"/>
            <a:ext cx="5993892" cy="1166495"/>
          </a:xfrm>
        </p:spPr>
        <p:txBody>
          <a:bodyPr>
            <a:normAutofit/>
          </a:bodyPr>
          <a:lstStyle>
            <a:lvl1pPr marL="0" indent="0" algn="ctr">
              <a:buNone/>
              <a:defRPr sz="1400" cap="all" spc="6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B1D37183-71EA-4A92-8609-41ECB53F447E}"/>
              </a:ext>
            </a:extLst>
          </p:cNvPr>
          <p:cNvSpPr>
            <a:spLocks noGrp="1"/>
          </p:cNvSpPr>
          <p:nvPr>
            <p:ph type="dt" sz="half" idx="10"/>
          </p:nvPr>
        </p:nvSpPr>
        <p:spPr>
          <a:xfrm>
            <a:off x="173736" y="6382512"/>
            <a:ext cx="2845901" cy="365125"/>
          </a:xfrm>
          <a:prstGeom prst="rect">
            <a:avLst/>
          </a:prstGeom>
        </p:spPr>
        <p:txBody>
          <a:bodyPr/>
          <a:lstStyle/>
          <a:p>
            <a:fld id="{757EA227-CD19-4601-9855-25F854A887DE}" type="datetime1">
              <a:rPr lang="en-US" smtClean="0"/>
              <a:t>06/05/2021</a:t>
            </a:fld>
            <a:endParaRPr lang="en-US"/>
          </a:p>
        </p:txBody>
      </p:sp>
      <p:sp>
        <p:nvSpPr>
          <p:cNvPr id="5" name="Footer Placeholder 4">
            <a:extLst>
              <a:ext uri="{FF2B5EF4-FFF2-40B4-BE49-F238E27FC236}">
                <a16:creationId xmlns:a16="http://schemas.microsoft.com/office/drawing/2014/main" id="{CA09F2E6-1ECC-4081-8EBF-C80C6C94A10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C3FA67-CD72-4503-BA25-FEC880107BC4}"/>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4845215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683CBE-1EA9-4E8B-A281-C50B792E55F5}"/>
              </a:ext>
            </a:extLst>
          </p:cNvPr>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8B2EB1A0-A59D-4CB9-BABB-C6BF1D2E9928}"/>
              </a:ext>
            </a:extLst>
          </p:cNvPr>
          <p:cNvSpPr>
            <a:spLocks noGrp="1"/>
          </p:cNvSpPr>
          <p:nvPr>
            <p:ph type="body" orient="vert" idx="1"/>
          </p:nvPr>
        </p:nvSpPr>
        <p:spPr/>
        <p:txBody>
          <a:bodyPr vert="eaVert"/>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2E6265B-940D-433C-AD76-2D6A42449307}"/>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8EA108F8-DB30-49B0-9AF7-D1E61FAB8AA8}" type="datetime1">
              <a:rPr lang="en-US" smtClean="0"/>
              <a:t>06/05/2021</a:t>
            </a:fld>
            <a:endParaRPr lang="en-US"/>
          </a:p>
        </p:txBody>
      </p:sp>
      <p:sp>
        <p:nvSpPr>
          <p:cNvPr id="5" name="Footer Placeholder 4">
            <a:extLst>
              <a:ext uri="{FF2B5EF4-FFF2-40B4-BE49-F238E27FC236}">
                <a16:creationId xmlns:a16="http://schemas.microsoft.com/office/drawing/2014/main" id="{EDCAB98E-314F-45C4-9A64-AD3FAE0516DC}"/>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58E49F32-B214-4A0C-8669-7FE4BA445965}"/>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7117621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8DE4A6D-DAA1-4551-A093-3C36C1C8CF36}"/>
              </a:ext>
            </a:extLst>
          </p:cNvPr>
          <p:cNvSpPr>
            <a:spLocks noGrp="1"/>
          </p:cNvSpPr>
          <p:nvPr>
            <p:ph type="title" orient="vert"/>
          </p:nvPr>
        </p:nvSpPr>
        <p:spPr>
          <a:xfrm>
            <a:off x="8724900" y="365125"/>
            <a:ext cx="2628900" cy="5811838"/>
          </a:xfrm>
        </p:spPr>
        <p:txBody>
          <a:bodyPr vert="eaVert"/>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Vertical Text Placeholder 2">
            <a:extLst>
              <a:ext uri="{FF2B5EF4-FFF2-40B4-BE49-F238E27FC236}">
                <a16:creationId xmlns:a16="http://schemas.microsoft.com/office/drawing/2014/main" id="{3125FDA9-71CD-4B86-B291-BEBA43D8ED7F}"/>
              </a:ext>
            </a:extLst>
          </p:cNvPr>
          <p:cNvSpPr>
            <a:spLocks noGrp="1"/>
          </p:cNvSpPr>
          <p:nvPr>
            <p:ph type="body" orient="vert" idx="1"/>
          </p:nvPr>
        </p:nvSpPr>
        <p:spPr>
          <a:xfrm>
            <a:off x="838200" y="365125"/>
            <a:ext cx="7734300" cy="5811838"/>
          </a:xfrm>
        </p:spPr>
        <p:txBody>
          <a:bodyPr vert="eaVert"/>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D9F5B1-B635-4479-A426-B1D4066502DB}"/>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CF8DFC0E-9D19-44BD-B3FC-A8B8DC16EF85}" type="datetime1">
              <a:rPr lang="en-US" smtClean="0"/>
              <a:t>06/05/2021</a:t>
            </a:fld>
            <a:endParaRPr lang="en-US"/>
          </a:p>
        </p:txBody>
      </p:sp>
      <p:sp>
        <p:nvSpPr>
          <p:cNvPr id="5" name="Footer Placeholder 4">
            <a:extLst>
              <a:ext uri="{FF2B5EF4-FFF2-40B4-BE49-F238E27FC236}">
                <a16:creationId xmlns:a16="http://schemas.microsoft.com/office/drawing/2014/main" id="{6B833098-8769-47C3-80B2-C2942F984D68}"/>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E5EA9297-65D4-45BE-BE6C-5531FC6A5E1E}"/>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2305412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9BA523-EF01-4656-9D54-347E984FD329}"/>
              </a:ext>
            </a:extLst>
          </p:cNvPr>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2AD52871-79D5-420E-8207-BEF7BE44A9B6}"/>
              </a:ext>
            </a:extLst>
          </p:cNvPr>
          <p:cNvSpPr>
            <a:spLocks noGrp="1"/>
          </p:cNvSpPr>
          <p:nvPr>
            <p:ph idx="1"/>
          </p:nvPr>
        </p:nvSpPr>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6D32D3-8223-4851-BB8E-CB489B975FD6}"/>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D1F63E44-DC66-4B9C-8214-50B8A2839B79}" type="datetime1">
              <a:rPr lang="en-US" smtClean="0"/>
              <a:t>06/05/2021</a:t>
            </a:fld>
            <a:endParaRPr lang="en-US"/>
          </a:p>
        </p:txBody>
      </p:sp>
      <p:sp>
        <p:nvSpPr>
          <p:cNvPr id="5" name="Footer Placeholder 4">
            <a:extLst>
              <a:ext uri="{FF2B5EF4-FFF2-40B4-BE49-F238E27FC236}">
                <a16:creationId xmlns:a16="http://schemas.microsoft.com/office/drawing/2014/main" id="{9E94444B-9FC3-414D-8EA0-15AB806D5E32}"/>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6" name="Slide Number Placeholder 5">
            <a:extLst>
              <a:ext uri="{FF2B5EF4-FFF2-40B4-BE49-F238E27FC236}">
                <a16:creationId xmlns:a16="http://schemas.microsoft.com/office/drawing/2014/main" id="{DBBC448B-FCF6-40C5-8BB6-15B70E8897CB}"/>
              </a:ext>
            </a:extLst>
          </p:cNvPr>
          <p:cNvSpPr>
            <a:spLocks noGrp="1"/>
          </p:cNvSpPr>
          <p:nvPr>
            <p:ph type="sldNum" sz="quarter" idx="12"/>
          </p:nvPr>
        </p:nvSpPr>
        <p:spPr/>
        <p:txBody>
          <a:bodyPr/>
          <a:lstStyle>
            <a:lvl1pPr algn="ctr">
              <a:defRPr>
                <a:solidFill>
                  <a:schemeClr val="bg1"/>
                </a:solidFill>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dirty="0"/>
          </a:p>
        </p:txBody>
      </p:sp>
    </p:spTree>
    <p:extLst>
      <p:ext uri="{BB962C8B-B14F-4D97-AF65-F5344CB8AC3E}">
        <p14:creationId xmlns:p14="http://schemas.microsoft.com/office/powerpoint/2010/main" val="33041054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4F79BA-620F-4443-807B-BE44F36F98F1}"/>
              </a:ext>
            </a:extLst>
          </p:cNvPr>
          <p:cNvSpPr>
            <a:spLocks noGrp="1"/>
          </p:cNvSpPr>
          <p:nvPr>
            <p:ph type="title"/>
          </p:nvPr>
        </p:nvSpPr>
        <p:spPr>
          <a:xfrm>
            <a:off x="1069848" y="1709738"/>
            <a:ext cx="9430811" cy="2852737"/>
          </a:xfrm>
        </p:spPr>
        <p:txBody>
          <a:bodyPr anchor="b">
            <a:normAutofit/>
          </a:bodyPr>
          <a:lstStyle>
            <a:lvl1pPr>
              <a:defRPr sz="5400">
                <a:latin typeface="Roboto" panose="02000000000000000000" pitchFamily="2" charset="0"/>
                <a:ea typeface="Roboto" panose="02000000000000000000" pitchFamily="2" charset="0"/>
              </a:defRPr>
            </a:lvl1pPr>
          </a:lstStyle>
          <a:p>
            <a:r>
              <a:rPr lang="en-US" dirty="0"/>
              <a:t>Click to edit Master title style</a:t>
            </a:r>
          </a:p>
        </p:txBody>
      </p:sp>
      <p:sp>
        <p:nvSpPr>
          <p:cNvPr id="3" name="Text Placeholder 2">
            <a:extLst>
              <a:ext uri="{FF2B5EF4-FFF2-40B4-BE49-F238E27FC236}">
                <a16:creationId xmlns:a16="http://schemas.microsoft.com/office/drawing/2014/main" id="{30C9A625-6442-4047-B545-433C4451210A}"/>
              </a:ext>
            </a:extLst>
          </p:cNvPr>
          <p:cNvSpPr>
            <a:spLocks noGrp="1"/>
          </p:cNvSpPr>
          <p:nvPr>
            <p:ph type="body" idx="1"/>
          </p:nvPr>
        </p:nvSpPr>
        <p:spPr>
          <a:xfrm>
            <a:off x="1069848" y="4589463"/>
            <a:ext cx="9430811"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5F8EAA30-3B1A-4BEA-9835-33D2072451F9}"/>
              </a:ext>
            </a:extLst>
          </p:cNvPr>
          <p:cNvSpPr>
            <a:spLocks noGrp="1"/>
          </p:cNvSpPr>
          <p:nvPr>
            <p:ph type="dt" sz="half" idx="10"/>
          </p:nvPr>
        </p:nvSpPr>
        <p:spPr>
          <a:xfrm>
            <a:off x="173736" y="6382512"/>
            <a:ext cx="2845901" cy="365125"/>
          </a:xfrm>
          <a:prstGeom prst="rect">
            <a:avLst/>
          </a:prstGeom>
        </p:spPr>
        <p:txBody>
          <a:bodyPr/>
          <a:lstStyle/>
          <a:p>
            <a:fld id="{45C593F6-5701-40EE-BBCE-90BCBA6DFF7E}" type="datetime1">
              <a:rPr lang="en-US" smtClean="0"/>
              <a:t>06/05/2021</a:t>
            </a:fld>
            <a:endParaRPr lang="en-US"/>
          </a:p>
        </p:txBody>
      </p:sp>
      <p:sp>
        <p:nvSpPr>
          <p:cNvPr id="5" name="Footer Placeholder 4">
            <a:extLst>
              <a:ext uri="{FF2B5EF4-FFF2-40B4-BE49-F238E27FC236}">
                <a16:creationId xmlns:a16="http://schemas.microsoft.com/office/drawing/2014/main" id="{BB256440-3149-446F-8105-485333B183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E0FEDB1-D604-4E10-B334-5DB303498B12}"/>
              </a:ext>
            </a:extLst>
          </p:cNvPr>
          <p:cNvSpPr>
            <a:spLocks noGrp="1"/>
          </p:cNvSpPr>
          <p:nvPr>
            <p:ph type="sldNum" sz="quarter" idx="12"/>
          </p:nvPr>
        </p:nvSpPr>
        <p:spPr/>
        <p:txBody>
          <a:bodyPr/>
          <a:lstStyle/>
          <a:p>
            <a:fld id="{4C8B8A27-DF03-4546-BA93-21C967D57E5C}" type="slidenum">
              <a:rPr lang="en-US" smtClean="0"/>
              <a:t>‹#›</a:t>
            </a:fld>
            <a:endParaRPr lang="en-US"/>
          </a:p>
        </p:txBody>
      </p:sp>
    </p:spTree>
    <p:extLst>
      <p:ext uri="{BB962C8B-B14F-4D97-AF65-F5344CB8AC3E}">
        <p14:creationId xmlns:p14="http://schemas.microsoft.com/office/powerpoint/2010/main" val="36410276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F6E563-D552-439E-8DF5-45062D87549B}"/>
              </a:ext>
            </a:extLst>
          </p:cNvPr>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C0136873-2DD5-456E-A3A9-FE408419E30D}"/>
              </a:ext>
            </a:extLst>
          </p:cNvPr>
          <p:cNvSpPr>
            <a:spLocks noGrp="1"/>
          </p:cNvSpPr>
          <p:nvPr>
            <p:ph sz="half" idx="1"/>
          </p:nvPr>
        </p:nvSpPr>
        <p:spPr>
          <a:xfrm>
            <a:off x="1069848" y="1825625"/>
            <a:ext cx="4684057"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0C6B04C-FB9E-4A9E-8892-4B5B702898B4}"/>
              </a:ext>
            </a:extLst>
          </p:cNvPr>
          <p:cNvSpPr>
            <a:spLocks noGrp="1"/>
          </p:cNvSpPr>
          <p:nvPr>
            <p:ph sz="half" idx="2"/>
          </p:nvPr>
        </p:nvSpPr>
        <p:spPr>
          <a:xfrm>
            <a:off x="6019802" y="1825625"/>
            <a:ext cx="4684058" cy="4351338"/>
          </a:xfrm>
        </p:spPr>
        <p:txBody>
          <a:bodyPr/>
          <a:lstStyle>
            <a:lvl1pPr>
              <a:defRPr>
                <a:latin typeface="Roboto" panose="02000000000000000000" pitchFamily="2" charset="0"/>
                <a:ea typeface="Roboto" panose="02000000000000000000" pitchFamily="2" charset="0"/>
              </a:defRPr>
            </a:lvl1pPr>
            <a:lvl2pPr>
              <a:defRPr>
                <a:latin typeface="Roboto" panose="02000000000000000000" pitchFamily="2" charset="0"/>
                <a:ea typeface="Roboto" panose="02000000000000000000" pitchFamily="2" charset="0"/>
              </a:defRPr>
            </a:lvl2pPr>
            <a:lvl3pPr>
              <a:defRPr>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42E2F0B4-0E86-473E-BC42-78D856A00C2E}"/>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70801ED0-34ED-4F8C-B61D-10CFF82E1B94}" type="datetime1">
              <a:rPr lang="en-US" smtClean="0"/>
              <a:t>06/05/2021</a:t>
            </a:fld>
            <a:endParaRPr lang="en-US"/>
          </a:p>
        </p:txBody>
      </p:sp>
      <p:sp>
        <p:nvSpPr>
          <p:cNvPr id="6" name="Footer Placeholder 5">
            <a:extLst>
              <a:ext uri="{FF2B5EF4-FFF2-40B4-BE49-F238E27FC236}">
                <a16:creationId xmlns:a16="http://schemas.microsoft.com/office/drawing/2014/main" id="{782B9537-F43C-4042-B165-A00358F9E24F}"/>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7" name="Slide Number Placeholder 6">
            <a:extLst>
              <a:ext uri="{FF2B5EF4-FFF2-40B4-BE49-F238E27FC236}">
                <a16:creationId xmlns:a16="http://schemas.microsoft.com/office/drawing/2014/main" id="{FEF9F52F-61F2-4FEE-8989-2FB400190C4C}"/>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99462786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32E5C-0B2D-4DB5-95F6-3C2C825DFE54}"/>
              </a:ext>
            </a:extLst>
          </p:cNvPr>
          <p:cNvSpPr>
            <a:spLocks noGrp="1"/>
          </p:cNvSpPr>
          <p:nvPr>
            <p:ph type="title"/>
          </p:nvPr>
        </p:nvSpPr>
        <p:spPr>
          <a:xfrm>
            <a:off x="839788" y="365125"/>
            <a:ext cx="9899930" cy="1325563"/>
          </a:xfrm>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Text Placeholder 2">
            <a:extLst>
              <a:ext uri="{FF2B5EF4-FFF2-40B4-BE49-F238E27FC236}">
                <a16:creationId xmlns:a16="http://schemas.microsoft.com/office/drawing/2014/main" id="{818F1C53-3F27-42E6-BE80-1DF57985741C}"/>
              </a:ext>
            </a:extLst>
          </p:cNvPr>
          <p:cNvSpPr>
            <a:spLocks noGrp="1"/>
          </p:cNvSpPr>
          <p:nvPr>
            <p:ph type="body" idx="1"/>
          </p:nvPr>
        </p:nvSpPr>
        <p:spPr>
          <a:xfrm>
            <a:off x="839789" y="1681163"/>
            <a:ext cx="4872132" cy="823912"/>
          </a:xfrm>
        </p:spPr>
        <p:txBody>
          <a:bodyPr anchor="b">
            <a:noAutofit/>
          </a:bodyPr>
          <a:lstStyle>
            <a:lvl1pPr marL="0" indent="0">
              <a:buNone/>
              <a:defRPr sz="1600" b="1" cap="all" spc="300" baseline="0">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38CC6CB-F028-4322-B54F-571203106F23}"/>
              </a:ext>
            </a:extLst>
          </p:cNvPr>
          <p:cNvSpPr>
            <a:spLocks noGrp="1"/>
          </p:cNvSpPr>
          <p:nvPr>
            <p:ph sz="half" idx="2"/>
          </p:nvPr>
        </p:nvSpPr>
        <p:spPr>
          <a:xfrm>
            <a:off x="839787" y="2510632"/>
            <a:ext cx="4872133" cy="3684588"/>
          </a:xfrm>
        </p:spPr>
        <p:txBody>
          <a:bodyPr/>
          <a:lstStyle>
            <a:lvl1pPr>
              <a:defRPr>
                <a:latin typeface="Roboto" panose="02000000000000000000" pitchFamily="2" charset="0"/>
                <a:ea typeface="Roboto" panose="02000000000000000000" pitchFamily="2" charset="0"/>
              </a:defRPr>
            </a:lvl1pPr>
            <a:lvl2pPr>
              <a:defRPr b="1">
                <a:latin typeface="Roboto" panose="02000000000000000000" pitchFamily="2" charset="0"/>
                <a:ea typeface="Roboto" panose="02000000000000000000" pitchFamily="2" charset="0"/>
              </a:defRPr>
            </a:lvl2pPr>
            <a:lvl3pPr>
              <a:defRPr b="0">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82AD2CD7-554E-4EAA-BAF6-86ABB7E81D25}"/>
              </a:ext>
            </a:extLst>
          </p:cNvPr>
          <p:cNvSpPr>
            <a:spLocks noGrp="1"/>
          </p:cNvSpPr>
          <p:nvPr>
            <p:ph type="body" sz="quarter" idx="3"/>
          </p:nvPr>
        </p:nvSpPr>
        <p:spPr>
          <a:xfrm>
            <a:off x="5889809" y="1681163"/>
            <a:ext cx="4849909" cy="823912"/>
          </a:xfrm>
        </p:spPr>
        <p:txBody>
          <a:bodyPr anchor="b">
            <a:noAutofit/>
          </a:bodyPr>
          <a:lstStyle>
            <a:lvl1pPr marL="0" indent="0">
              <a:buNone/>
              <a:defRPr sz="1600" b="1" cap="all" spc="300" baseline="0">
                <a:latin typeface="Roboto" panose="02000000000000000000" pitchFamily="2" charset="0"/>
                <a:ea typeface="Roboto" panose="02000000000000000000" pitchFamily="2"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1982A2D6-379C-4D26-90AC-9F2F46DCE7F3}"/>
              </a:ext>
            </a:extLst>
          </p:cNvPr>
          <p:cNvSpPr>
            <a:spLocks noGrp="1"/>
          </p:cNvSpPr>
          <p:nvPr>
            <p:ph sz="quarter" idx="4"/>
          </p:nvPr>
        </p:nvSpPr>
        <p:spPr>
          <a:xfrm>
            <a:off x="5889810" y="2505075"/>
            <a:ext cx="4872134" cy="3684588"/>
          </a:xfrm>
        </p:spPr>
        <p:txBody>
          <a:bodyPr/>
          <a:lstStyle>
            <a:lvl1pPr>
              <a:defRPr>
                <a:latin typeface="Roboto" panose="02000000000000000000" pitchFamily="2" charset="0"/>
                <a:ea typeface="Roboto" panose="02000000000000000000" pitchFamily="2" charset="0"/>
              </a:defRPr>
            </a:lvl1pPr>
            <a:lvl2pPr>
              <a:defRPr b="1">
                <a:latin typeface="Roboto" panose="02000000000000000000" pitchFamily="2" charset="0"/>
                <a:ea typeface="Roboto" panose="02000000000000000000" pitchFamily="2" charset="0"/>
              </a:defRPr>
            </a:lvl2pPr>
            <a:lvl3pPr>
              <a:defRPr b="0">
                <a:latin typeface="Roboto" panose="02000000000000000000" pitchFamily="2" charset="0"/>
                <a:ea typeface="Roboto" panose="02000000000000000000" pitchFamily="2" charset="0"/>
              </a:defRPr>
            </a:lvl3pPr>
            <a:lvl4pPr>
              <a:defRPr>
                <a:latin typeface="Roboto" panose="02000000000000000000" pitchFamily="2" charset="0"/>
                <a:ea typeface="Roboto" panose="02000000000000000000" pitchFamily="2" charset="0"/>
              </a:defRPr>
            </a:lvl4pPr>
            <a:lvl5pPr>
              <a:defRPr>
                <a:latin typeface="Roboto" panose="02000000000000000000" pitchFamily="2" charset="0"/>
                <a:ea typeface="Roboto" panose="02000000000000000000" pitchFamily="2"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DEA0E4F3-8A65-4788-AE96-1FB2060F48D2}"/>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ED345F74-246E-4F51-BC13-8EA8F9556AA5}" type="datetime1">
              <a:rPr lang="en-US" smtClean="0"/>
              <a:t>06/05/2021</a:t>
            </a:fld>
            <a:endParaRPr lang="en-US"/>
          </a:p>
        </p:txBody>
      </p:sp>
      <p:sp>
        <p:nvSpPr>
          <p:cNvPr id="8" name="Footer Placeholder 7">
            <a:extLst>
              <a:ext uri="{FF2B5EF4-FFF2-40B4-BE49-F238E27FC236}">
                <a16:creationId xmlns:a16="http://schemas.microsoft.com/office/drawing/2014/main" id="{97522DA4-5EE1-440C-ADDE-D7B4F77B4E18}"/>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9" name="Slide Number Placeholder 8">
            <a:extLst>
              <a:ext uri="{FF2B5EF4-FFF2-40B4-BE49-F238E27FC236}">
                <a16:creationId xmlns:a16="http://schemas.microsoft.com/office/drawing/2014/main" id="{D6BC291E-B8EF-4ED7-A04A-23426C220CF0}"/>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82340138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CB818-E8D0-497B-9A7E-4F281D0DBCCD}"/>
              </a:ext>
            </a:extLst>
          </p:cNvPr>
          <p:cNvSpPr>
            <a:spLocks noGrp="1"/>
          </p:cNvSpPr>
          <p:nvPr>
            <p:ph type="title"/>
          </p:nvPr>
        </p:nvSpPr>
        <p:spPr/>
        <p:txBody>
          <a:bodyPr/>
          <a:lstStyle>
            <a:lvl1pPr>
              <a:defRPr>
                <a:latin typeface="Roboto" panose="02000000000000000000" pitchFamily="2" charset="0"/>
                <a:ea typeface="Roboto" panose="02000000000000000000" pitchFamily="2" charset="0"/>
              </a:defRPr>
            </a:lvl1pPr>
          </a:lstStyle>
          <a:p>
            <a:r>
              <a:rPr lang="en-US"/>
              <a:t>Click to edit Master title style</a:t>
            </a:r>
          </a:p>
        </p:txBody>
      </p:sp>
      <p:sp>
        <p:nvSpPr>
          <p:cNvPr id="3" name="Date Placeholder 2">
            <a:extLst>
              <a:ext uri="{FF2B5EF4-FFF2-40B4-BE49-F238E27FC236}">
                <a16:creationId xmlns:a16="http://schemas.microsoft.com/office/drawing/2014/main" id="{CFE82B9D-CD58-4C05-8A78-CB6E0E9D49DC}"/>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729DD68E-7C60-4297-A765-EC79D08B9F1A}" type="datetime1">
              <a:rPr lang="en-US" smtClean="0"/>
              <a:t>06/05/2021</a:t>
            </a:fld>
            <a:endParaRPr lang="en-US"/>
          </a:p>
        </p:txBody>
      </p:sp>
      <p:sp>
        <p:nvSpPr>
          <p:cNvPr id="4" name="Footer Placeholder 3">
            <a:extLst>
              <a:ext uri="{FF2B5EF4-FFF2-40B4-BE49-F238E27FC236}">
                <a16:creationId xmlns:a16="http://schemas.microsoft.com/office/drawing/2014/main" id="{BADE60CD-D6F3-40A7-BB8B-FEC8E3156AFB}"/>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5" name="Slide Number Placeholder 4">
            <a:extLst>
              <a:ext uri="{FF2B5EF4-FFF2-40B4-BE49-F238E27FC236}">
                <a16:creationId xmlns:a16="http://schemas.microsoft.com/office/drawing/2014/main" id="{7C02B832-C4FE-4F88-85EA-DDC16A82B9A9}"/>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24767459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C75B2FC-801A-44A4-96BF-26A9E8B2A1C6}"/>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B550B557-4B4E-4C9B-9D1F-EFFD7B440C4B}" type="datetime1">
              <a:rPr lang="en-US" smtClean="0"/>
              <a:t>06/05/2021</a:t>
            </a:fld>
            <a:endParaRPr lang="en-US"/>
          </a:p>
        </p:txBody>
      </p:sp>
      <p:sp>
        <p:nvSpPr>
          <p:cNvPr id="3" name="Footer Placeholder 2">
            <a:extLst>
              <a:ext uri="{FF2B5EF4-FFF2-40B4-BE49-F238E27FC236}">
                <a16:creationId xmlns:a16="http://schemas.microsoft.com/office/drawing/2014/main" id="{A8127F04-7E7E-485C-8B30-6B89E5A69F0A}"/>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4" name="Slide Number Placeholder 3">
            <a:extLst>
              <a:ext uri="{FF2B5EF4-FFF2-40B4-BE49-F238E27FC236}">
                <a16:creationId xmlns:a16="http://schemas.microsoft.com/office/drawing/2014/main" id="{90933C81-AA74-4BCE-AA9E-56E5791D078C}"/>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34416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DFD3CB-0541-46AD-B35E-0E0A1375E8A2}"/>
              </a:ext>
            </a:extLst>
          </p:cNvPr>
          <p:cNvSpPr>
            <a:spLocks noGrp="1"/>
          </p:cNvSpPr>
          <p:nvPr>
            <p:ph type="title"/>
          </p:nvPr>
        </p:nvSpPr>
        <p:spPr>
          <a:xfrm>
            <a:off x="839788" y="457200"/>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p>
        </p:txBody>
      </p:sp>
      <p:sp>
        <p:nvSpPr>
          <p:cNvPr id="3" name="Content Placeholder 2">
            <a:extLst>
              <a:ext uri="{FF2B5EF4-FFF2-40B4-BE49-F238E27FC236}">
                <a16:creationId xmlns:a16="http://schemas.microsoft.com/office/drawing/2014/main" id="{EBF8EFDE-1D7D-46B8-AB55-A3C02EDD1888}"/>
              </a:ext>
            </a:extLst>
          </p:cNvPr>
          <p:cNvSpPr>
            <a:spLocks noGrp="1"/>
          </p:cNvSpPr>
          <p:nvPr>
            <p:ph idx="1"/>
          </p:nvPr>
        </p:nvSpPr>
        <p:spPr>
          <a:xfrm>
            <a:off x="5183188" y="457201"/>
            <a:ext cx="5652153" cy="5403850"/>
          </a:xfrm>
        </p:spPr>
        <p:txBody>
          <a:bodyPr/>
          <a:lstStyle>
            <a:lvl1pPr>
              <a:defRPr sz="3200">
                <a:latin typeface="Roboto" panose="02000000000000000000" pitchFamily="2" charset="0"/>
                <a:ea typeface="Roboto" panose="02000000000000000000" pitchFamily="2" charset="0"/>
              </a:defRPr>
            </a:lvl1pPr>
            <a:lvl2pPr>
              <a:defRPr sz="2800" b="1">
                <a:latin typeface="Roboto" panose="02000000000000000000" pitchFamily="2" charset="0"/>
                <a:ea typeface="Roboto" panose="02000000000000000000" pitchFamily="2" charset="0"/>
              </a:defRPr>
            </a:lvl2pPr>
            <a:lvl3pPr>
              <a:defRPr sz="2400" b="0">
                <a:latin typeface="Roboto" panose="02000000000000000000" pitchFamily="2" charset="0"/>
                <a:ea typeface="Roboto" panose="02000000000000000000" pitchFamily="2" charset="0"/>
              </a:defRPr>
            </a:lvl3pPr>
            <a:lvl4pPr>
              <a:defRPr sz="2000">
                <a:latin typeface="Roboto" panose="02000000000000000000" pitchFamily="2" charset="0"/>
                <a:ea typeface="Roboto" panose="02000000000000000000" pitchFamily="2" charset="0"/>
              </a:defRPr>
            </a:lvl4pPr>
            <a:lvl5pPr>
              <a:defRPr sz="2000">
                <a:latin typeface="Roboto" panose="02000000000000000000" pitchFamily="2" charset="0"/>
                <a:ea typeface="Roboto" panose="02000000000000000000" pitchFamily="2" charset="0"/>
              </a:defRPr>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6411D2F5-DB36-4943-8A14-96AFC4883065}"/>
              </a:ext>
            </a:extLst>
          </p:cNvPr>
          <p:cNvSpPr>
            <a:spLocks noGrp="1"/>
          </p:cNvSpPr>
          <p:nvPr>
            <p:ph type="body" sz="half" idx="2"/>
          </p:nvPr>
        </p:nvSpPr>
        <p:spPr>
          <a:xfrm>
            <a:off x="839788"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06C07D4-6597-444C-9EFD-62021AE7618C}"/>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9E32700B-AC15-454B-A015-BDD3CDD8865A}" type="datetime1">
              <a:rPr lang="en-US" smtClean="0"/>
              <a:t>06/05/2021</a:t>
            </a:fld>
            <a:endParaRPr lang="en-US"/>
          </a:p>
        </p:txBody>
      </p:sp>
      <p:sp>
        <p:nvSpPr>
          <p:cNvPr id="6" name="Footer Placeholder 5">
            <a:extLst>
              <a:ext uri="{FF2B5EF4-FFF2-40B4-BE49-F238E27FC236}">
                <a16:creationId xmlns:a16="http://schemas.microsoft.com/office/drawing/2014/main" id="{712D0D2C-70E8-4A24-9727-BEAF10B17D6C}"/>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7" name="Slide Number Placeholder 6">
            <a:extLst>
              <a:ext uri="{FF2B5EF4-FFF2-40B4-BE49-F238E27FC236}">
                <a16:creationId xmlns:a16="http://schemas.microsoft.com/office/drawing/2014/main" id="{F0D9E0F6-7216-48A1-8BCA-770C6DE3875B}"/>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4408217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4CBEBD-5F1A-4111-A7F2-1CE82C9A69D8}"/>
              </a:ext>
            </a:extLst>
          </p:cNvPr>
          <p:cNvSpPr>
            <a:spLocks noGrp="1"/>
          </p:cNvSpPr>
          <p:nvPr>
            <p:ph type="title"/>
          </p:nvPr>
        </p:nvSpPr>
        <p:spPr>
          <a:xfrm>
            <a:off x="839788" y="457200"/>
            <a:ext cx="3932237" cy="1600200"/>
          </a:xfrm>
        </p:spPr>
        <p:txBody>
          <a:bodyPr anchor="b"/>
          <a:lstStyle>
            <a:lvl1pPr>
              <a:defRPr sz="3200">
                <a:latin typeface="Roboto" panose="02000000000000000000" pitchFamily="2" charset="0"/>
                <a:ea typeface="Roboto" panose="02000000000000000000" pitchFamily="2" charset="0"/>
              </a:defRPr>
            </a:lvl1pPr>
          </a:lstStyle>
          <a:p>
            <a:r>
              <a:rPr lang="en-US"/>
              <a:t>Click to edit Master title style</a:t>
            </a:r>
          </a:p>
        </p:txBody>
      </p:sp>
      <p:sp>
        <p:nvSpPr>
          <p:cNvPr id="3" name="Picture Placeholder 2">
            <a:extLst>
              <a:ext uri="{FF2B5EF4-FFF2-40B4-BE49-F238E27FC236}">
                <a16:creationId xmlns:a16="http://schemas.microsoft.com/office/drawing/2014/main" id="{C00517FB-4008-4F68-B193-482971BA720D}"/>
              </a:ext>
            </a:extLst>
          </p:cNvPr>
          <p:cNvSpPr>
            <a:spLocks noGrp="1"/>
          </p:cNvSpPr>
          <p:nvPr>
            <p:ph type="pic" idx="1"/>
          </p:nvPr>
        </p:nvSpPr>
        <p:spPr>
          <a:xfrm>
            <a:off x="5183188" y="987425"/>
            <a:ext cx="6172200" cy="4873625"/>
          </a:xfrm>
        </p:spPr>
        <p:txBody>
          <a:bodyPr/>
          <a:lstStyle>
            <a:lvl1pPr marL="0" indent="0">
              <a:buNone/>
              <a:defRPr sz="3200">
                <a:latin typeface="Roboto" panose="02000000000000000000" pitchFamily="2" charset="0"/>
                <a:ea typeface="Roboto" panose="02000000000000000000" pitchFamily="2"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2606C5F-0885-458F-9B21-47E60171BF0E}"/>
              </a:ext>
            </a:extLst>
          </p:cNvPr>
          <p:cNvSpPr>
            <a:spLocks noGrp="1"/>
          </p:cNvSpPr>
          <p:nvPr>
            <p:ph type="body" sz="half" idx="2"/>
          </p:nvPr>
        </p:nvSpPr>
        <p:spPr>
          <a:xfrm>
            <a:off x="839788" y="2057400"/>
            <a:ext cx="3932237" cy="3811588"/>
          </a:xfrm>
        </p:spPr>
        <p:txBody>
          <a:bodyPr/>
          <a:lstStyle>
            <a:lvl1pPr marL="0" indent="0">
              <a:buNone/>
              <a:defRPr sz="1600">
                <a:latin typeface="Roboto" panose="02000000000000000000" pitchFamily="2" charset="0"/>
                <a:ea typeface="Roboto" panose="02000000000000000000" pitchFamily="2"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4886F2E-B752-4D78-8DC4-C96A1A00E670}"/>
              </a:ext>
            </a:extLst>
          </p:cNvPr>
          <p:cNvSpPr>
            <a:spLocks noGrp="1"/>
          </p:cNvSpPr>
          <p:nvPr>
            <p:ph type="dt" sz="half" idx="10"/>
          </p:nvPr>
        </p:nvSpPr>
        <p:spPr>
          <a:xfrm>
            <a:off x="173736" y="6382512"/>
            <a:ext cx="2845901" cy="365125"/>
          </a:xfrm>
          <a:prstGeom prst="rect">
            <a:avLst/>
          </a:prstGeom>
        </p:spPr>
        <p:txBody>
          <a:bodyPr/>
          <a:lstStyle>
            <a:lvl1pPr>
              <a:defRPr>
                <a:latin typeface="Roboto" panose="02000000000000000000" pitchFamily="2" charset="0"/>
                <a:ea typeface="Roboto" panose="02000000000000000000" pitchFamily="2" charset="0"/>
              </a:defRPr>
            </a:lvl1pPr>
          </a:lstStyle>
          <a:p>
            <a:fld id="{56C39F61-8ECF-4F1C-8CAB-BA869B7123E2}" type="datetime1">
              <a:rPr lang="en-US" smtClean="0"/>
              <a:t>06/05/2021</a:t>
            </a:fld>
            <a:endParaRPr lang="en-US"/>
          </a:p>
        </p:txBody>
      </p:sp>
      <p:sp>
        <p:nvSpPr>
          <p:cNvPr id="6" name="Footer Placeholder 5">
            <a:extLst>
              <a:ext uri="{FF2B5EF4-FFF2-40B4-BE49-F238E27FC236}">
                <a16:creationId xmlns:a16="http://schemas.microsoft.com/office/drawing/2014/main" id="{4FC37751-8BB8-4224-870A-A2953E76073F}"/>
              </a:ext>
            </a:extLst>
          </p:cNvPr>
          <p:cNvSpPr>
            <a:spLocks noGrp="1"/>
          </p:cNvSpPr>
          <p:nvPr>
            <p:ph type="ftr" sz="quarter" idx="11"/>
          </p:nvPr>
        </p:nvSpPr>
        <p:spPr/>
        <p:txBody>
          <a:bodyPr/>
          <a:lstStyle>
            <a:lvl1pPr>
              <a:defRPr>
                <a:latin typeface="Roboto" panose="02000000000000000000" pitchFamily="2" charset="0"/>
                <a:ea typeface="Roboto" panose="02000000000000000000" pitchFamily="2" charset="0"/>
              </a:defRPr>
            </a:lvl1pPr>
          </a:lstStyle>
          <a:p>
            <a:endParaRPr lang="en-US"/>
          </a:p>
        </p:txBody>
      </p:sp>
      <p:sp>
        <p:nvSpPr>
          <p:cNvPr id="7" name="Slide Number Placeholder 6">
            <a:extLst>
              <a:ext uri="{FF2B5EF4-FFF2-40B4-BE49-F238E27FC236}">
                <a16:creationId xmlns:a16="http://schemas.microsoft.com/office/drawing/2014/main" id="{6242CE94-BD7E-44B3-9B5E-67D4BD317E99}"/>
              </a:ext>
            </a:extLst>
          </p:cNvPr>
          <p:cNvSpPr>
            <a:spLocks noGrp="1"/>
          </p:cNvSpPr>
          <p:nvPr>
            <p:ph type="sldNum" sz="quarter" idx="12"/>
          </p:nvPr>
        </p:nvSpPr>
        <p:spPr/>
        <p:txBody>
          <a:bodyPr/>
          <a:lstStyle>
            <a:lvl1pPr>
              <a:defRPr>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1624484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71AFD227-869A-489C-A9B5-3F0498DF3C0C}"/>
              </a:ext>
            </a:extLst>
          </p:cNvPr>
          <p:cNvGrpSpPr/>
          <p:nvPr/>
        </p:nvGrpSpPr>
        <p:grpSpPr>
          <a:xfrm>
            <a:off x="11096450" y="13394"/>
            <a:ext cx="494218" cy="6814823"/>
            <a:chOff x="11096450" y="13394"/>
            <a:chExt cx="494218" cy="6814823"/>
          </a:xfrm>
          <a:solidFill>
            <a:schemeClr val="bg2">
              <a:lumMod val="90000"/>
            </a:schemeClr>
          </a:solidFill>
        </p:grpSpPr>
        <p:sp>
          <p:nvSpPr>
            <p:cNvPr id="8" name="Freeform 8">
              <a:extLst>
                <a:ext uri="{FF2B5EF4-FFF2-40B4-BE49-F238E27FC236}">
                  <a16:creationId xmlns:a16="http://schemas.microsoft.com/office/drawing/2014/main" id="{62704B34-199B-4964-9C78-3AB9735915AA}"/>
                </a:ext>
              </a:extLst>
            </p:cNvPr>
            <p:cNvSpPr>
              <a:spLocks/>
            </p:cNvSpPr>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9" name="Freeform 10">
              <a:extLst>
                <a:ext uri="{FF2B5EF4-FFF2-40B4-BE49-F238E27FC236}">
                  <a16:creationId xmlns:a16="http://schemas.microsoft.com/office/drawing/2014/main" id="{8B1E8DB8-017D-454E-849F-EE5742849FD4}"/>
                </a:ext>
              </a:extLst>
            </p:cNvPr>
            <p:cNvSpPr>
              <a:spLocks/>
            </p:cNvSpPr>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0" name="Freeform 15">
              <a:extLst>
                <a:ext uri="{FF2B5EF4-FFF2-40B4-BE49-F238E27FC236}">
                  <a16:creationId xmlns:a16="http://schemas.microsoft.com/office/drawing/2014/main" id="{16D80E5D-5099-41C4-A80A-1B1538C382FC}"/>
                </a:ext>
              </a:extLst>
            </p:cNvPr>
            <p:cNvSpPr>
              <a:spLocks/>
            </p:cNvSpPr>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1" name="Freeform 18">
              <a:extLst>
                <a:ext uri="{FF2B5EF4-FFF2-40B4-BE49-F238E27FC236}">
                  <a16:creationId xmlns:a16="http://schemas.microsoft.com/office/drawing/2014/main" id="{947751E1-E2F4-467E-B547-3BD4BAB7F560}"/>
                </a:ext>
              </a:extLst>
            </p:cNvPr>
            <p:cNvSpPr>
              <a:spLocks/>
            </p:cNvSpPr>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2" name="Freeform 19">
              <a:extLst>
                <a:ext uri="{FF2B5EF4-FFF2-40B4-BE49-F238E27FC236}">
                  <a16:creationId xmlns:a16="http://schemas.microsoft.com/office/drawing/2014/main" id="{55D8869B-B701-4268-9856-876345C8AE3F}"/>
                </a:ext>
              </a:extLst>
            </p:cNvPr>
            <p:cNvSpPr>
              <a:spLocks/>
            </p:cNvSpPr>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3" name="Freeform 20">
              <a:extLst>
                <a:ext uri="{FF2B5EF4-FFF2-40B4-BE49-F238E27FC236}">
                  <a16:creationId xmlns:a16="http://schemas.microsoft.com/office/drawing/2014/main" id="{A25CA59C-849F-4CE4-A9B0-293F98DE2C7C}"/>
                </a:ext>
              </a:extLst>
            </p:cNvPr>
            <p:cNvSpPr>
              <a:spLocks/>
            </p:cNvSpPr>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4" name="Freeform 22">
              <a:extLst>
                <a:ext uri="{FF2B5EF4-FFF2-40B4-BE49-F238E27FC236}">
                  <a16:creationId xmlns:a16="http://schemas.microsoft.com/office/drawing/2014/main" id="{FE000DB1-AAA1-4BFF-8F14-53624C2F9E0B}"/>
                </a:ext>
              </a:extLst>
            </p:cNvPr>
            <p:cNvSpPr>
              <a:spLocks/>
            </p:cNvSpPr>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5" name="Freeform 23">
              <a:extLst>
                <a:ext uri="{FF2B5EF4-FFF2-40B4-BE49-F238E27FC236}">
                  <a16:creationId xmlns:a16="http://schemas.microsoft.com/office/drawing/2014/main" id="{5EEFBC14-7E5B-47B2-B5E3-E90991F89191}"/>
                </a:ext>
              </a:extLst>
            </p:cNvPr>
            <p:cNvSpPr>
              <a:spLocks/>
            </p:cNvSpPr>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6" name="Freeform 26">
              <a:extLst>
                <a:ext uri="{FF2B5EF4-FFF2-40B4-BE49-F238E27FC236}">
                  <a16:creationId xmlns:a16="http://schemas.microsoft.com/office/drawing/2014/main" id="{00AFF6E4-A34A-4FD3-8C57-BB96114822D1}"/>
                </a:ext>
              </a:extLst>
            </p:cNvPr>
            <p:cNvSpPr>
              <a:spLocks/>
            </p:cNvSpPr>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7" name="Freeform 27">
              <a:extLst>
                <a:ext uri="{FF2B5EF4-FFF2-40B4-BE49-F238E27FC236}">
                  <a16:creationId xmlns:a16="http://schemas.microsoft.com/office/drawing/2014/main" id="{C63A8474-C075-4441-A0B3-52286EA50093}"/>
                </a:ext>
              </a:extLst>
            </p:cNvPr>
            <p:cNvSpPr>
              <a:spLocks/>
            </p:cNvSpPr>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8" name="Freeform 28">
              <a:extLst>
                <a:ext uri="{FF2B5EF4-FFF2-40B4-BE49-F238E27FC236}">
                  <a16:creationId xmlns:a16="http://schemas.microsoft.com/office/drawing/2014/main" id="{35DA4698-A2ED-4512-8887-F12D3F14372A}"/>
                </a:ext>
              </a:extLst>
            </p:cNvPr>
            <p:cNvSpPr>
              <a:spLocks/>
            </p:cNvSpPr>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19" name="Freeform 30">
              <a:extLst>
                <a:ext uri="{FF2B5EF4-FFF2-40B4-BE49-F238E27FC236}">
                  <a16:creationId xmlns:a16="http://schemas.microsoft.com/office/drawing/2014/main" id="{3358E118-D590-4E50-B21C-6CDAA1CCAFCB}"/>
                </a:ext>
              </a:extLst>
            </p:cNvPr>
            <p:cNvSpPr>
              <a:spLocks/>
            </p:cNvSpPr>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0" name="Freeform 43">
              <a:extLst>
                <a:ext uri="{FF2B5EF4-FFF2-40B4-BE49-F238E27FC236}">
                  <a16:creationId xmlns:a16="http://schemas.microsoft.com/office/drawing/2014/main" id="{F1EE889E-60FF-423F-ADCB-6CBEE853A040}"/>
                </a:ext>
              </a:extLst>
            </p:cNvPr>
            <p:cNvSpPr>
              <a:spLocks/>
            </p:cNvSpPr>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1" name="Freeform 51">
              <a:extLst>
                <a:ext uri="{FF2B5EF4-FFF2-40B4-BE49-F238E27FC236}">
                  <a16:creationId xmlns:a16="http://schemas.microsoft.com/office/drawing/2014/main" id="{A4AA0634-0A7C-4A35-8EB7-775200F129FD}"/>
                </a:ext>
              </a:extLst>
            </p:cNvPr>
            <p:cNvSpPr>
              <a:spLocks/>
            </p:cNvSpPr>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2" name="Freeform 52">
              <a:extLst>
                <a:ext uri="{FF2B5EF4-FFF2-40B4-BE49-F238E27FC236}">
                  <a16:creationId xmlns:a16="http://schemas.microsoft.com/office/drawing/2014/main" id="{EBA21558-CAC3-445C-8882-5D4A0C6D2A0E}"/>
                </a:ext>
              </a:extLst>
            </p:cNvPr>
            <p:cNvSpPr>
              <a:spLocks/>
            </p:cNvSpPr>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3" name="Freeform 53">
              <a:extLst>
                <a:ext uri="{FF2B5EF4-FFF2-40B4-BE49-F238E27FC236}">
                  <a16:creationId xmlns:a16="http://schemas.microsoft.com/office/drawing/2014/main" id="{2E9415F1-5D31-4C25-9E26-203EEF500877}"/>
                </a:ext>
              </a:extLst>
            </p:cNvPr>
            <p:cNvSpPr>
              <a:spLocks/>
            </p:cNvSpPr>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4" name="Freeform 54">
              <a:extLst>
                <a:ext uri="{FF2B5EF4-FFF2-40B4-BE49-F238E27FC236}">
                  <a16:creationId xmlns:a16="http://schemas.microsoft.com/office/drawing/2014/main" id="{622FC1F6-879A-45BA-8752-08020C39CE29}"/>
                </a:ext>
              </a:extLst>
            </p:cNvPr>
            <p:cNvSpPr>
              <a:spLocks/>
            </p:cNvSpPr>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5" name="Freeform 55">
              <a:extLst>
                <a:ext uri="{FF2B5EF4-FFF2-40B4-BE49-F238E27FC236}">
                  <a16:creationId xmlns:a16="http://schemas.microsoft.com/office/drawing/2014/main" id="{BA09826C-58E2-48C5-9666-333326C2CA44}"/>
                </a:ext>
              </a:extLst>
            </p:cNvPr>
            <p:cNvSpPr>
              <a:spLocks/>
            </p:cNvSpPr>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6" name="Freeform 56">
              <a:extLst>
                <a:ext uri="{FF2B5EF4-FFF2-40B4-BE49-F238E27FC236}">
                  <a16:creationId xmlns:a16="http://schemas.microsoft.com/office/drawing/2014/main" id="{A6D3555F-4EA1-4EA7-9D08-2D75CE51927B}"/>
                </a:ext>
              </a:extLst>
            </p:cNvPr>
            <p:cNvSpPr>
              <a:spLocks/>
            </p:cNvSpPr>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7" name="Freeform 57">
              <a:extLst>
                <a:ext uri="{FF2B5EF4-FFF2-40B4-BE49-F238E27FC236}">
                  <a16:creationId xmlns:a16="http://schemas.microsoft.com/office/drawing/2014/main" id="{60FA20E8-EDAA-4310-B870-97807901AC18}"/>
                </a:ext>
              </a:extLst>
            </p:cNvPr>
            <p:cNvSpPr>
              <a:spLocks/>
            </p:cNvSpPr>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8" name="Freeform 59">
              <a:extLst>
                <a:ext uri="{FF2B5EF4-FFF2-40B4-BE49-F238E27FC236}">
                  <a16:creationId xmlns:a16="http://schemas.microsoft.com/office/drawing/2014/main" id="{F5552AA2-C2AB-4D59-B6EF-E8E5EE110E52}"/>
                </a:ext>
              </a:extLst>
            </p:cNvPr>
            <p:cNvSpPr>
              <a:spLocks/>
            </p:cNvSpPr>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 name="Freeform 60">
              <a:extLst>
                <a:ext uri="{FF2B5EF4-FFF2-40B4-BE49-F238E27FC236}">
                  <a16:creationId xmlns:a16="http://schemas.microsoft.com/office/drawing/2014/main" id="{0BA267D0-8F6B-4803-B948-70E29B4587EB}"/>
                </a:ext>
              </a:extLst>
            </p:cNvPr>
            <p:cNvSpPr>
              <a:spLocks/>
            </p:cNvSpPr>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0" name="Freeform 61">
              <a:extLst>
                <a:ext uri="{FF2B5EF4-FFF2-40B4-BE49-F238E27FC236}">
                  <a16:creationId xmlns:a16="http://schemas.microsoft.com/office/drawing/2014/main" id="{86E372A3-B9F4-4FEE-8B96-D9AD879E214E}"/>
                </a:ext>
              </a:extLst>
            </p:cNvPr>
            <p:cNvSpPr>
              <a:spLocks/>
            </p:cNvSpPr>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1" name="Freeform 5">
              <a:extLst>
                <a:ext uri="{FF2B5EF4-FFF2-40B4-BE49-F238E27FC236}">
                  <a16:creationId xmlns:a16="http://schemas.microsoft.com/office/drawing/2014/main" id="{FF0C4564-5DA6-4224-A8B7-85CE1323DE8F}"/>
                </a:ext>
              </a:extLst>
            </p:cNvPr>
            <p:cNvSpPr>
              <a:spLocks/>
            </p:cNvSpPr>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2" name="Freeform 6">
              <a:extLst>
                <a:ext uri="{FF2B5EF4-FFF2-40B4-BE49-F238E27FC236}">
                  <a16:creationId xmlns:a16="http://schemas.microsoft.com/office/drawing/2014/main" id="{19F31D0D-C43D-4BB0-A13C-9524B84117D4}"/>
                </a:ext>
              </a:extLst>
            </p:cNvPr>
            <p:cNvSpPr>
              <a:spLocks/>
            </p:cNvSpPr>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3" name="Freeform 7">
              <a:extLst>
                <a:ext uri="{FF2B5EF4-FFF2-40B4-BE49-F238E27FC236}">
                  <a16:creationId xmlns:a16="http://schemas.microsoft.com/office/drawing/2014/main" id="{6B32FB03-B0FE-4731-BE41-C59AFB49FBF5}"/>
                </a:ext>
              </a:extLst>
            </p:cNvPr>
            <p:cNvSpPr>
              <a:spLocks/>
            </p:cNvSpPr>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4" name="Freeform 8">
              <a:extLst>
                <a:ext uri="{FF2B5EF4-FFF2-40B4-BE49-F238E27FC236}">
                  <a16:creationId xmlns:a16="http://schemas.microsoft.com/office/drawing/2014/main" id="{BDD5B6F0-1E17-4DCD-AE5F-ED8C48892FEF}"/>
                </a:ext>
              </a:extLst>
            </p:cNvPr>
            <p:cNvSpPr>
              <a:spLocks/>
            </p:cNvSpPr>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5" name="Freeform 9">
              <a:extLst>
                <a:ext uri="{FF2B5EF4-FFF2-40B4-BE49-F238E27FC236}">
                  <a16:creationId xmlns:a16="http://schemas.microsoft.com/office/drawing/2014/main" id="{0290BE17-E89B-4AF9-B3F6-AF4884D52467}"/>
                </a:ext>
              </a:extLst>
            </p:cNvPr>
            <p:cNvSpPr>
              <a:spLocks/>
            </p:cNvSpPr>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6" name="Freeform 11">
              <a:extLst>
                <a:ext uri="{FF2B5EF4-FFF2-40B4-BE49-F238E27FC236}">
                  <a16:creationId xmlns:a16="http://schemas.microsoft.com/office/drawing/2014/main" id="{85F63089-F77F-4F02-8417-AAC1847FBCA7}"/>
                </a:ext>
              </a:extLst>
            </p:cNvPr>
            <p:cNvSpPr>
              <a:spLocks/>
            </p:cNvSpPr>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7" name="Freeform 12">
              <a:extLst>
                <a:ext uri="{FF2B5EF4-FFF2-40B4-BE49-F238E27FC236}">
                  <a16:creationId xmlns:a16="http://schemas.microsoft.com/office/drawing/2014/main" id="{7B01CD5E-570F-4CBF-9904-94F30D928C54}"/>
                </a:ext>
              </a:extLst>
            </p:cNvPr>
            <p:cNvSpPr>
              <a:spLocks/>
            </p:cNvSpPr>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8" name="Freeform 13">
              <a:extLst>
                <a:ext uri="{FF2B5EF4-FFF2-40B4-BE49-F238E27FC236}">
                  <a16:creationId xmlns:a16="http://schemas.microsoft.com/office/drawing/2014/main" id="{7EE6A672-2915-4B03-99A9-9364D5F1521E}"/>
                </a:ext>
              </a:extLst>
            </p:cNvPr>
            <p:cNvSpPr>
              <a:spLocks/>
            </p:cNvSpPr>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39" name="Freeform 14">
              <a:extLst>
                <a:ext uri="{FF2B5EF4-FFF2-40B4-BE49-F238E27FC236}">
                  <a16:creationId xmlns:a16="http://schemas.microsoft.com/office/drawing/2014/main" id="{2136B643-14E1-443A-BC1C-06ADAE65C30F}"/>
                </a:ext>
              </a:extLst>
            </p:cNvPr>
            <p:cNvSpPr>
              <a:spLocks/>
            </p:cNvSpPr>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0" name="Freeform 16">
              <a:extLst>
                <a:ext uri="{FF2B5EF4-FFF2-40B4-BE49-F238E27FC236}">
                  <a16:creationId xmlns:a16="http://schemas.microsoft.com/office/drawing/2014/main" id="{867FA393-4F37-4E1A-870B-F96775FAB7E8}"/>
                </a:ext>
              </a:extLst>
            </p:cNvPr>
            <p:cNvSpPr>
              <a:spLocks/>
            </p:cNvSpPr>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1" name="Freeform 17">
              <a:extLst>
                <a:ext uri="{FF2B5EF4-FFF2-40B4-BE49-F238E27FC236}">
                  <a16:creationId xmlns:a16="http://schemas.microsoft.com/office/drawing/2014/main" id="{E225A1BE-FAD2-4764-A7E4-A6DA07D0573B}"/>
                </a:ext>
              </a:extLst>
            </p:cNvPr>
            <p:cNvSpPr>
              <a:spLocks/>
            </p:cNvSpPr>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2" name="Freeform 21">
              <a:extLst>
                <a:ext uri="{FF2B5EF4-FFF2-40B4-BE49-F238E27FC236}">
                  <a16:creationId xmlns:a16="http://schemas.microsoft.com/office/drawing/2014/main" id="{25D65388-C7E0-4C07-822A-03C5009C6D1E}"/>
                </a:ext>
              </a:extLst>
            </p:cNvPr>
            <p:cNvSpPr>
              <a:spLocks/>
            </p:cNvSpPr>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Freeform 25">
              <a:extLst>
                <a:ext uri="{FF2B5EF4-FFF2-40B4-BE49-F238E27FC236}">
                  <a16:creationId xmlns:a16="http://schemas.microsoft.com/office/drawing/2014/main" id="{E1D79822-C494-449C-B439-F437DAD4F218}"/>
                </a:ext>
              </a:extLst>
            </p:cNvPr>
            <p:cNvSpPr>
              <a:spLocks/>
            </p:cNvSpPr>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Freeform 29">
              <a:extLst>
                <a:ext uri="{FF2B5EF4-FFF2-40B4-BE49-F238E27FC236}">
                  <a16:creationId xmlns:a16="http://schemas.microsoft.com/office/drawing/2014/main" id="{CDB324E5-E8D9-40E3-BAB4-1F87E67E4F46}"/>
                </a:ext>
              </a:extLst>
            </p:cNvPr>
            <p:cNvSpPr>
              <a:spLocks/>
            </p:cNvSpPr>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Freeform 31">
              <a:extLst>
                <a:ext uri="{FF2B5EF4-FFF2-40B4-BE49-F238E27FC236}">
                  <a16:creationId xmlns:a16="http://schemas.microsoft.com/office/drawing/2014/main" id="{15404AB3-12EB-462E-85A2-AF4A7E91D729}"/>
                </a:ext>
              </a:extLst>
            </p:cNvPr>
            <p:cNvSpPr>
              <a:spLocks/>
            </p:cNvSpPr>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6" name="Freeform 32">
              <a:extLst>
                <a:ext uri="{FF2B5EF4-FFF2-40B4-BE49-F238E27FC236}">
                  <a16:creationId xmlns:a16="http://schemas.microsoft.com/office/drawing/2014/main" id="{228021CB-53B3-4BCC-A14C-0B6951FC971F}"/>
                </a:ext>
              </a:extLst>
            </p:cNvPr>
            <p:cNvSpPr>
              <a:spLocks/>
            </p:cNvSpPr>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 name="Freeform 33">
              <a:extLst>
                <a:ext uri="{FF2B5EF4-FFF2-40B4-BE49-F238E27FC236}">
                  <a16:creationId xmlns:a16="http://schemas.microsoft.com/office/drawing/2014/main" id="{B353D0BC-00A6-4EA4-9311-9FCB88CC2021}"/>
                </a:ext>
              </a:extLst>
            </p:cNvPr>
            <p:cNvSpPr>
              <a:spLocks/>
            </p:cNvSpPr>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8" name="Freeform 34">
              <a:extLst>
                <a:ext uri="{FF2B5EF4-FFF2-40B4-BE49-F238E27FC236}">
                  <a16:creationId xmlns:a16="http://schemas.microsoft.com/office/drawing/2014/main" id="{0E001FD3-6EDD-47A3-9916-826E1595DAB3}"/>
                </a:ext>
              </a:extLst>
            </p:cNvPr>
            <p:cNvSpPr>
              <a:spLocks/>
            </p:cNvSpPr>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9" name="Freeform 35">
              <a:extLst>
                <a:ext uri="{FF2B5EF4-FFF2-40B4-BE49-F238E27FC236}">
                  <a16:creationId xmlns:a16="http://schemas.microsoft.com/office/drawing/2014/main" id="{FE214D5B-D151-4E09-A01E-BEAAF9C679ED}"/>
                </a:ext>
              </a:extLst>
            </p:cNvPr>
            <p:cNvSpPr>
              <a:spLocks/>
            </p:cNvSpPr>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 name="Freeform 36">
              <a:extLst>
                <a:ext uri="{FF2B5EF4-FFF2-40B4-BE49-F238E27FC236}">
                  <a16:creationId xmlns:a16="http://schemas.microsoft.com/office/drawing/2014/main" id="{3024EF13-0A45-49DD-B0F4-FA3A5169EFFE}"/>
                </a:ext>
              </a:extLst>
            </p:cNvPr>
            <p:cNvSpPr>
              <a:spLocks/>
            </p:cNvSpPr>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1" name="Freeform 37">
              <a:extLst>
                <a:ext uri="{FF2B5EF4-FFF2-40B4-BE49-F238E27FC236}">
                  <a16:creationId xmlns:a16="http://schemas.microsoft.com/office/drawing/2014/main" id="{95E0BDAE-48A7-4752-A150-74DA4BAE5E4B}"/>
                </a:ext>
              </a:extLst>
            </p:cNvPr>
            <p:cNvSpPr>
              <a:spLocks/>
            </p:cNvSpPr>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2" name="Freeform 38">
              <a:extLst>
                <a:ext uri="{FF2B5EF4-FFF2-40B4-BE49-F238E27FC236}">
                  <a16:creationId xmlns:a16="http://schemas.microsoft.com/office/drawing/2014/main" id="{DE128EDB-3179-4F47-8B37-BEDE3B82FFC7}"/>
                </a:ext>
              </a:extLst>
            </p:cNvPr>
            <p:cNvSpPr>
              <a:spLocks/>
            </p:cNvSpPr>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 name="Freeform 39">
              <a:extLst>
                <a:ext uri="{FF2B5EF4-FFF2-40B4-BE49-F238E27FC236}">
                  <a16:creationId xmlns:a16="http://schemas.microsoft.com/office/drawing/2014/main" id="{E09CDD49-7B7B-42C0-A09E-6CFB3CDFF6A1}"/>
                </a:ext>
              </a:extLst>
            </p:cNvPr>
            <p:cNvSpPr>
              <a:spLocks/>
            </p:cNvSpPr>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 name="Freeform 40">
              <a:extLst>
                <a:ext uri="{FF2B5EF4-FFF2-40B4-BE49-F238E27FC236}">
                  <a16:creationId xmlns:a16="http://schemas.microsoft.com/office/drawing/2014/main" id="{93C5D839-4CD5-4165-9091-7D9B92CDC1D2}"/>
                </a:ext>
              </a:extLst>
            </p:cNvPr>
            <p:cNvSpPr>
              <a:spLocks/>
            </p:cNvSpPr>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 name="Freeform 41">
              <a:extLst>
                <a:ext uri="{FF2B5EF4-FFF2-40B4-BE49-F238E27FC236}">
                  <a16:creationId xmlns:a16="http://schemas.microsoft.com/office/drawing/2014/main" id="{3C7F638A-BB6D-4B24-A7F9-03BF8087459B}"/>
                </a:ext>
              </a:extLst>
            </p:cNvPr>
            <p:cNvSpPr>
              <a:spLocks/>
            </p:cNvSpPr>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 name="Freeform 42">
              <a:extLst>
                <a:ext uri="{FF2B5EF4-FFF2-40B4-BE49-F238E27FC236}">
                  <a16:creationId xmlns:a16="http://schemas.microsoft.com/office/drawing/2014/main" id="{5B59DB64-329B-45EA-8A67-4213A886B5B2}"/>
                </a:ext>
              </a:extLst>
            </p:cNvPr>
            <p:cNvSpPr>
              <a:spLocks/>
            </p:cNvSpPr>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 name="Freeform 44">
              <a:extLst>
                <a:ext uri="{FF2B5EF4-FFF2-40B4-BE49-F238E27FC236}">
                  <a16:creationId xmlns:a16="http://schemas.microsoft.com/office/drawing/2014/main" id="{D8DAB003-6484-4D1D-85AE-93FA09BC5EF5}"/>
                </a:ext>
              </a:extLst>
            </p:cNvPr>
            <p:cNvSpPr>
              <a:spLocks/>
            </p:cNvSpPr>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 name="Freeform 45">
              <a:extLst>
                <a:ext uri="{FF2B5EF4-FFF2-40B4-BE49-F238E27FC236}">
                  <a16:creationId xmlns:a16="http://schemas.microsoft.com/office/drawing/2014/main" id="{D49280A1-ACA8-4CD6-9012-AF12660F07E4}"/>
                </a:ext>
              </a:extLst>
            </p:cNvPr>
            <p:cNvSpPr>
              <a:spLocks/>
            </p:cNvSpPr>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9" name="Freeform 46">
              <a:extLst>
                <a:ext uri="{FF2B5EF4-FFF2-40B4-BE49-F238E27FC236}">
                  <a16:creationId xmlns:a16="http://schemas.microsoft.com/office/drawing/2014/main" id="{C03EAE8C-6089-40E5-9361-2E266A1EEBA3}"/>
                </a:ext>
              </a:extLst>
            </p:cNvPr>
            <p:cNvSpPr>
              <a:spLocks/>
            </p:cNvSpPr>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0" name="Freeform 47">
              <a:extLst>
                <a:ext uri="{FF2B5EF4-FFF2-40B4-BE49-F238E27FC236}">
                  <a16:creationId xmlns:a16="http://schemas.microsoft.com/office/drawing/2014/main" id="{02E3A077-F087-4E14-A13E-4E9D4369B1F6}"/>
                </a:ext>
              </a:extLst>
            </p:cNvPr>
            <p:cNvSpPr>
              <a:spLocks/>
            </p:cNvSpPr>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1" name="Freeform 48">
              <a:extLst>
                <a:ext uri="{FF2B5EF4-FFF2-40B4-BE49-F238E27FC236}">
                  <a16:creationId xmlns:a16="http://schemas.microsoft.com/office/drawing/2014/main" id="{7CE4FAAA-45E7-4C86-B59A-F284B79EFD23}"/>
                </a:ext>
              </a:extLst>
            </p:cNvPr>
            <p:cNvSpPr>
              <a:spLocks/>
            </p:cNvSpPr>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2" name="Freeform 49">
              <a:extLst>
                <a:ext uri="{FF2B5EF4-FFF2-40B4-BE49-F238E27FC236}">
                  <a16:creationId xmlns:a16="http://schemas.microsoft.com/office/drawing/2014/main" id="{E2689B62-CCA1-4EE5-B622-FBA516868916}"/>
                </a:ext>
              </a:extLst>
            </p:cNvPr>
            <p:cNvSpPr>
              <a:spLocks/>
            </p:cNvSpPr>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3" name="Freeform 8">
              <a:extLst>
                <a:ext uri="{FF2B5EF4-FFF2-40B4-BE49-F238E27FC236}">
                  <a16:creationId xmlns:a16="http://schemas.microsoft.com/office/drawing/2014/main" id="{113638EE-3BCF-4315-A329-3C6766A3890B}"/>
                </a:ext>
              </a:extLst>
            </p:cNvPr>
            <p:cNvSpPr>
              <a:spLocks/>
            </p:cNvSpPr>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64" name="Freeform 106">
              <a:extLst>
                <a:ext uri="{FF2B5EF4-FFF2-40B4-BE49-F238E27FC236}">
                  <a16:creationId xmlns:a16="http://schemas.microsoft.com/office/drawing/2014/main" id="{4FB36B8F-335B-40F2-83BB-C2B2689DC2E9}"/>
                </a:ext>
              </a:extLst>
            </p:cNvPr>
            <p:cNvSpPr>
              <a:spLocks/>
            </p:cNvSpPr>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p:nvSpPr>
          <p:cNvPr id="2" name="Title Placeholder 1">
            <a:extLst>
              <a:ext uri="{FF2B5EF4-FFF2-40B4-BE49-F238E27FC236}">
                <a16:creationId xmlns:a16="http://schemas.microsoft.com/office/drawing/2014/main" id="{7A05E913-A9D9-4639-B104-1F07A4AF6A56}"/>
              </a:ext>
            </a:extLst>
          </p:cNvPr>
          <p:cNvSpPr>
            <a:spLocks noGrp="1"/>
          </p:cNvSpPr>
          <p:nvPr>
            <p:ph type="title"/>
          </p:nvPr>
        </p:nvSpPr>
        <p:spPr>
          <a:xfrm>
            <a:off x="1069848" y="502920"/>
            <a:ext cx="9634011"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940CEB-B6D7-46E6-9843-51534214017A}"/>
              </a:ext>
            </a:extLst>
          </p:cNvPr>
          <p:cNvSpPr>
            <a:spLocks noGrp="1"/>
          </p:cNvSpPr>
          <p:nvPr>
            <p:ph type="body" idx="1"/>
          </p:nvPr>
        </p:nvSpPr>
        <p:spPr>
          <a:xfrm>
            <a:off x="1069848" y="1874520"/>
            <a:ext cx="9634011"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3A9E2D5D-B616-4048-9CB8-4D316BBDB1FB}"/>
              </a:ext>
            </a:extLst>
          </p:cNvPr>
          <p:cNvSpPr>
            <a:spLocks noGrp="1"/>
          </p:cNvSpPr>
          <p:nvPr>
            <p:ph type="ftr" sz="quarter" idx="3"/>
          </p:nvPr>
        </p:nvSpPr>
        <p:spPr>
          <a:xfrm rot="5400000">
            <a:off x="-1754871" y="2093199"/>
            <a:ext cx="4157472" cy="416082"/>
          </a:xfrm>
          <a:prstGeom prst="rect">
            <a:avLst/>
          </a:prstGeom>
        </p:spPr>
        <p:txBody>
          <a:bodyPr vert="horz" lIns="91440" tIns="45720" rIns="91440" bIns="45720" rtlCol="0" anchor="ctr"/>
          <a:lstStyle>
            <a:lvl1pPr algn="l">
              <a:defRPr sz="1050">
                <a:solidFill>
                  <a:schemeClr val="tx2"/>
                </a:solidFill>
              </a:defRPr>
            </a:lvl1pPr>
          </a:lstStyle>
          <a:p>
            <a:endParaRPr lang="en-US" dirty="0"/>
          </a:p>
        </p:txBody>
      </p:sp>
      <p:sp>
        <p:nvSpPr>
          <p:cNvPr id="69" name="Oval 68">
            <a:extLst>
              <a:ext uri="{FF2B5EF4-FFF2-40B4-BE49-F238E27FC236}">
                <a16:creationId xmlns:a16="http://schemas.microsoft.com/office/drawing/2014/main" id="{9E6D4E09-E324-4D28-A85D-AE5065BE16AC}"/>
              </a:ext>
            </a:extLst>
          </p:cNvPr>
          <p:cNvSpPr/>
          <p:nvPr userDrawn="1"/>
        </p:nvSpPr>
        <p:spPr>
          <a:xfrm>
            <a:off x="173736" y="6235279"/>
            <a:ext cx="560345" cy="56034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3F322F0-8F3D-4AC5-9873-24666D0E0D34}"/>
              </a:ext>
            </a:extLst>
          </p:cNvPr>
          <p:cNvSpPr>
            <a:spLocks noGrp="1"/>
          </p:cNvSpPr>
          <p:nvPr>
            <p:ph type="sldNum" sz="quarter" idx="4"/>
          </p:nvPr>
        </p:nvSpPr>
        <p:spPr>
          <a:xfrm>
            <a:off x="203411" y="6332890"/>
            <a:ext cx="500997" cy="365125"/>
          </a:xfrm>
          <a:prstGeom prst="rect">
            <a:avLst/>
          </a:prstGeom>
        </p:spPr>
        <p:txBody>
          <a:bodyPr vert="horz" lIns="91440" tIns="45720" rIns="91440" bIns="45720" rtlCol="0" anchor="ctr"/>
          <a:lstStyle>
            <a:lvl1pPr algn="ctr">
              <a:defRPr sz="1200">
                <a:solidFill>
                  <a:schemeClr val="bg1"/>
                </a:solidFill>
                <a:latin typeface="Roboto" panose="02000000000000000000" pitchFamily="2" charset="0"/>
                <a:ea typeface="Roboto" panose="02000000000000000000" pitchFamily="2" charset="0"/>
              </a:defRPr>
            </a:lvl1pPr>
          </a:lstStyle>
          <a:p>
            <a:fld id="{4C8B8A27-DF03-4546-BA93-21C967D57E5C}" type="slidenum">
              <a:rPr lang="en-US" smtClean="0"/>
              <a:pPr/>
              <a:t>‹#›</a:t>
            </a:fld>
            <a:endParaRPr lang="en-US"/>
          </a:p>
        </p:txBody>
      </p:sp>
    </p:spTree>
    <p:extLst>
      <p:ext uri="{BB962C8B-B14F-4D97-AF65-F5344CB8AC3E}">
        <p14:creationId xmlns:p14="http://schemas.microsoft.com/office/powerpoint/2010/main" val="327343707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914400" rtl="0" eaLnBrk="1" latinLnBrk="0" hangingPunct="1">
        <a:lnSpc>
          <a:spcPct val="100000"/>
        </a:lnSpc>
        <a:spcBef>
          <a:spcPct val="0"/>
        </a:spcBef>
        <a:buNone/>
        <a:defRPr sz="4000" kern="1200">
          <a:solidFill>
            <a:schemeClr val="tx2"/>
          </a:solidFill>
          <a:latin typeface="+mj-lt"/>
          <a:ea typeface="+mj-ea"/>
          <a:cs typeface="+mj-cs"/>
        </a:defRPr>
      </a:lvl1pPr>
    </p:titleStyle>
    <p:bodyStyle>
      <a:lvl1pPr marL="228600" indent="-228600" algn="l" defTabSz="914400" rtl="0" eaLnBrk="1" latinLnBrk="0" hangingPunct="1">
        <a:lnSpc>
          <a:spcPct val="150000"/>
        </a:lnSpc>
        <a:spcBef>
          <a:spcPts val="1000"/>
        </a:spcBef>
        <a:buClr>
          <a:schemeClr val="bg2">
            <a:lumMod val="75000"/>
          </a:schemeClr>
        </a:buClr>
        <a:buFont typeface="Arial" panose="020B0604020202020204" pitchFamily="34" charset="0"/>
        <a:buChar char="•"/>
        <a:defRPr sz="2000" kern="1200">
          <a:solidFill>
            <a:schemeClr val="tx2"/>
          </a:solidFill>
          <a:latin typeface="+mn-lt"/>
          <a:ea typeface="+mn-ea"/>
          <a:cs typeface="+mn-cs"/>
        </a:defRPr>
      </a:lvl1pPr>
      <a:lvl2pPr marL="228600" indent="0" algn="l" defTabSz="914400" rtl="0" eaLnBrk="1" latinLnBrk="0" hangingPunct="1">
        <a:lnSpc>
          <a:spcPct val="150000"/>
        </a:lnSpc>
        <a:spcBef>
          <a:spcPts val="500"/>
        </a:spcBef>
        <a:buClr>
          <a:schemeClr val="bg2">
            <a:lumMod val="75000"/>
          </a:schemeClr>
        </a:buClr>
        <a:buFontTx/>
        <a:buNone/>
        <a:defRPr sz="1800" kern="1200">
          <a:solidFill>
            <a:schemeClr val="tx2"/>
          </a:solidFill>
          <a:latin typeface="+mn-lt"/>
          <a:ea typeface="+mn-ea"/>
          <a:cs typeface="+mn-cs"/>
        </a:defRPr>
      </a:lvl2pPr>
      <a:lvl3pPr marL="54864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600" b="1" kern="1200">
          <a:solidFill>
            <a:schemeClr val="tx2"/>
          </a:solidFill>
          <a:latin typeface="+mn-lt"/>
          <a:ea typeface="+mn-ea"/>
          <a:cs typeface="+mn-cs"/>
        </a:defRPr>
      </a:lvl3pPr>
      <a:lvl4pPr marL="548640" indent="0" algn="l" defTabSz="914400" rtl="0" eaLnBrk="1" latinLnBrk="0" hangingPunct="1">
        <a:lnSpc>
          <a:spcPct val="150000"/>
        </a:lnSpc>
        <a:spcBef>
          <a:spcPts val="500"/>
        </a:spcBef>
        <a:buClr>
          <a:schemeClr val="bg2">
            <a:lumMod val="75000"/>
          </a:schemeClr>
        </a:buClr>
        <a:buFontTx/>
        <a:buNone/>
        <a:defRPr sz="1400" kern="1200">
          <a:solidFill>
            <a:schemeClr val="tx2"/>
          </a:solidFill>
          <a:latin typeface="+mn-lt"/>
          <a:ea typeface="+mn-ea"/>
          <a:cs typeface="+mn-cs"/>
        </a:defRPr>
      </a:lvl4pPr>
      <a:lvl5pPr marL="834390" indent="-285750" algn="l" defTabSz="914400" rtl="0" eaLnBrk="1" latinLnBrk="0" hangingPunct="1">
        <a:lnSpc>
          <a:spcPct val="150000"/>
        </a:lnSpc>
        <a:spcBef>
          <a:spcPts val="500"/>
        </a:spcBef>
        <a:buClr>
          <a:schemeClr val="bg2">
            <a:lumMod val="75000"/>
          </a:schemeClr>
        </a:buClr>
        <a:buFont typeface="Arial" panose="020B0604020202020204" pitchFamily="34" charset="0"/>
        <a:buChar char="•"/>
        <a:defRPr sz="14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2.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257" name="Rectangle 45">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 name="Picture 3">
            <a:extLst>
              <a:ext uri="{FF2B5EF4-FFF2-40B4-BE49-F238E27FC236}">
                <a16:creationId xmlns:a16="http://schemas.microsoft.com/office/drawing/2014/main" id="{71CF3275-288D-47FC-B2A6-40008E7DAD37}"/>
              </a:ext>
            </a:extLst>
          </p:cNvPr>
          <p:cNvPicPr>
            <a:picLocks noChangeAspect="1"/>
          </p:cNvPicPr>
          <p:nvPr/>
        </p:nvPicPr>
        <p:blipFill rotWithShape="1">
          <a:blip r:embed="rId2">
            <a:extLst>
              <a:ext uri="{28A0092B-C50C-407E-A947-70E740481C1C}">
                <a14:useLocalDpi xmlns:a14="http://schemas.microsoft.com/office/drawing/2010/main" val="0"/>
              </a:ext>
            </a:extLst>
          </a:blip>
          <a:srcRect l="10007" r="10006" b="-1"/>
          <a:stretch/>
        </p:blipFill>
        <p:spPr>
          <a:xfrm>
            <a:off x="20" y="10"/>
            <a:ext cx="12191980" cy="6857990"/>
          </a:xfrm>
          <a:prstGeom prst="rect">
            <a:avLst/>
          </a:prstGeom>
        </p:spPr>
      </p:pic>
      <p:sp>
        <p:nvSpPr>
          <p:cNvPr id="258" name="Rectangle 47">
            <a:extLst>
              <a:ext uri="{FF2B5EF4-FFF2-40B4-BE49-F238E27FC236}">
                <a16:creationId xmlns:a16="http://schemas.microsoft.com/office/drawing/2014/main" id="{C6C3E48C-655A-4982-8E73-7FB0D9E650F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 y="3307170"/>
            <a:ext cx="12191982" cy="3558767"/>
          </a:xfrm>
          <a:prstGeom prst="rect">
            <a:avLst/>
          </a:prstGeom>
          <a:gradFill>
            <a:gsLst>
              <a:gs pos="89000">
                <a:srgbClr val="000000">
                  <a:alpha val="0"/>
                </a:srgbClr>
              </a:gs>
              <a:gs pos="0">
                <a:schemeClr val="tx1"/>
              </a:gs>
              <a:gs pos="56000">
                <a:srgbClr val="000000">
                  <a:alpha val="26000"/>
                </a:srgbClr>
              </a:gs>
              <a:gs pos="14000">
                <a:srgbClr val="000000">
                  <a:alpha val="37000"/>
                </a:srgbClr>
              </a:gs>
              <a:gs pos="0">
                <a:srgbClr val="000000">
                  <a:alpha val="25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Rounded Corners 3">
            <a:extLst>
              <a:ext uri="{FF2B5EF4-FFF2-40B4-BE49-F238E27FC236}">
                <a16:creationId xmlns:a16="http://schemas.microsoft.com/office/drawing/2014/main" id="{3BD239A4-1480-4287-B5B9-722AE0161C17}"/>
              </a:ext>
            </a:extLst>
          </p:cNvPr>
          <p:cNvSpPr/>
          <p:nvPr/>
        </p:nvSpPr>
        <p:spPr>
          <a:xfrm>
            <a:off x="1823160" y="3574905"/>
            <a:ext cx="8545680" cy="3023119"/>
          </a:xfrm>
          <a:prstGeom prst="roundRect">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Title 1">
            <a:extLst>
              <a:ext uri="{FF2B5EF4-FFF2-40B4-BE49-F238E27FC236}">
                <a16:creationId xmlns:a16="http://schemas.microsoft.com/office/drawing/2014/main" id="{E75DF501-5CC5-4393-9569-87614A8F04EF}"/>
              </a:ext>
            </a:extLst>
          </p:cNvPr>
          <p:cNvSpPr>
            <a:spLocks noGrp="1"/>
          </p:cNvSpPr>
          <p:nvPr>
            <p:ph type="ctrTitle"/>
          </p:nvPr>
        </p:nvSpPr>
        <p:spPr>
          <a:xfrm>
            <a:off x="1783308" y="3574904"/>
            <a:ext cx="8625385" cy="1993383"/>
          </a:xfrm>
        </p:spPr>
        <p:txBody>
          <a:bodyPr>
            <a:normAutofit/>
          </a:bodyPr>
          <a:lstStyle/>
          <a:p>
            <a:r>
              <a:rPr lang="en-GB" sz="400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BÁO CÁO CHUYÊN ĐỀ 2</a:t>
            </a:r>
            <a:br>
              <a:rPr lang="en-GB" sz="400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br>
            <a:r>
              <a:rPr lang="en-GB" sz="400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XÂY DỰNG WEBSITE QUẢN LÝ BÁN HÀNG TẠI NHÀ HÀNG</a:t>
            </a:r>
            <a:endParaRPr lang="en-US" sz="400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3" name="Subtitle 2">
            <a:extLst>
              <a:ext uri="{FF2B5EF4-FFF2-40B4-BE49-F238E27FC236}">
                <a16:creationId xmlns:a16="http://schemas.microsoft.com/office/drawing/2014/main" id="{37E2B829-93C2-4182-AFA1-5B8E4B8FB58B}"/>
              </a:ext>
            </a:extLst>
          </p:cNvPr>
          <p:cNvSpPr>
            <a:spLocks noGrp="1"/>
          </p:cNvSpPr>
          <p:nvPr>
            <p:ph type="subTitle" idx="1"/>
          </p:nvPr>
        </p:nvSpPr>
        <p:spPr>
          <a:xfrm>
            <a:off x="2956978" y="5495551"/>
            <a:ext cx="6278044" cy="1029736"/>
          </a:xfrm>
        </p:spPr>
        <p:txBody>
          <a:bodyPr>
            <a:noAutofit/>
          </a:bodyPr>
          <a:lstStyle/>
          <a:p>
            <a:pPr>
              <a:lnSpc>
                <a:spcPct val="140000"/>
              </a:lnSpc>
              <a:spcBef>
                <a:spcPts val="0"/>
              </a:spcBef>
              <a:spcAft>
                <a:spcPts val="600"/>
              </a:spcAft>
            </a:pPr>
            <a:r>
              <a:rPr lang="en-GB" spc="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Gvhd: Trần THỊ NGỌC MAI</a:t>
            </a:r>
          </a:p>
          <a:p>
            <a:pPr>
              <a:lnSpc>
                <a:spcPct val="140000"/>
              </a:lnSpc>
              <a:spcBef>
                <a:spcPts val="0"/>
              </a:spcBef>
              <a:spcAft>
                <a:spcPts val="600"/>
              </a:spcAft>
            </a:pPr>
            <a:r>
              <a:rPr lang="en-GB" spc="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SVTH: Lê phi thạch</a:t>
            </a:r>
          </a:p>
          <a:p>
            <a:pPr>
              <a:lnSpc>
                <a:spcPct val="140000"/>
              </a:lnSpc>
              <a:spcBef>
                <a:spcPts val="0"/>
              </a:spcBef>
              <a:spcAft>
                <a:spcPts val="600"/>
              </a:spcAft>
            </a:pPr>
            <a:r>
              <a:rPr lang="en-GB" spc="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rPr>
              <a:t>Lớp: ct18cd31</a:t>
            </a:r>
            <a:endParaRPr lang="en-US" sz="900" spc="0">
              <a:solidFill>
                <a:srgbClr val="FFFFFF"/>
              </a:solidFill>
              <a:effectLst>
                <a:outerShdw blurRad="38100" dist="38100" dir="2700000" algn="tl">
                  <a:srgbClr val="000000">
                    <a:alpha val="43137"/>
                  </a:srgbClr>
                </a:outerShdw>
              </a:effectLst>
              <a:latin typeface="Roboto" panose="02000000000000000000" pitchFamily="2" charset="0"/>
              <a:ea typeface="Roboto" panose="02000000000000000000" pitchFamily="2" charset="0"/>
            </a:endParaRPr>
          </a:p>
        </p:txBody>
      </p:sp>
      <p:sp>
        <p:nvSpPr>
          <p:cNvPr id="6" name="Slide Number Placeholder 5">
            <a:extLst>
              <a:ext uri="{FF2B5EF4-FFF2-40B4-BE49-F238E27FC236}">
                <a16:creationId xmlns:a16="http://schemas.microsoft.com/office/drawing/2014/main" id="{FE3B46A4-2B06-49A0-B1ED-8C746A7F891B}"/>
              </a:ext>
            </a:extLst>
          </p:cNvPr>
          <p:cNvSpPr>
            <a:spLocks noGrp="1"/>
          </p:cNvSpPr>
          <p:nvPr>
            <p:ph type="sldNum" sz="quarter" idx="12"/>
          </p:nvPr>
        </p:nvSpPr>
        <p:spPr/>
        <p:txBody>
          <a:bodyPr/>
          <a:lstStyle/>
          <a:p>
            <a:fld id="{4C8B8A27-DF03-4546-BA93-21C967D57E5C}" type="slidenum">
              <a:rPr lang="en-US" smtClean="0"/>
              <a:t>1</a:t>
            </a:fld>
            <a:endParaRPr lang="en-US"/>
          </a:p>
        </p:txBody>
      </p:sp>
    </p:spTree>
    <p:extLst>
      <p:ext uri="{BB962C8B-B14F-4D97-AF65-F5344CB8AC3E}">
        <p14:creationId xmlns:p14="http://schemas.microsoft.com/office/powerpoint/2010/main" val="655772726"/>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 calcmode="lin" valueType="num">
                                      <p:cBhvr additive="base">
                                        <p:cTn id="1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 calcmode="lin" valueType="num">
                                      <p:cBhvr additive="base">
                                        <p:cTn id="2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PHÂN CẤP CHỨC NĂNG</a:t>
            </a:r>
            <a:endParaRPr lang="en-US"/>
          </a:p>
        </p:txBody>
      </p:sp>
      <p:graphicFrame>
        <p:nvGraphicFramePr>
          <p:cNvPr id="7" name="Content Placeholder 6">
            <a:extLst>
              <a:ext uri="{FF2B5EF4-FFF2-40B4-BE49-F238E27FC236}">
                <a16:creationId xmlns:a16="http://schemas.microsoft.com/office/drawing/2014/main" id="{E5665990-4DF3-44B5-8022-4869A47FAFCB}"/>
              </a:ext>
            </a:extLst>
          </p:cNvPr>
          <p:cNvGraphicFramePr>
            <a:graphicFrameLocks noGrp="1"/>
          </p:cNvGraphicFramePr>
          <p:nvPr>
            <p:ph idx="1"/>
            <p:extLst>
              <p:ext uri="{D42A27DB-BD31-4B8C-83A1-F6EECF244321}">
                <p14:modId xmlns:p14="http://schemas.microsoft.com/office/powerpoint/2010/main" val="4226941908"/>
              </p:ext>
            </p:extLst>
          </p:nvPr>
        </p:nvGraphicFramePr>
        <p:xfrm>
          <a:off x="1069975" y="1874838"/>
          <a:ext cx="9634538" cy="43513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Slide Number Placeholder 8">
            <a:extLst>
              <a:ext uri="{FF2B5EF4-FFF2-40B4-BE49-F238E27FC236}">
                <a16:creationId xmlns:a16="http://schemas.microsoft.com/office/drawing/2014/main" id="{F1753391-9E56-4D08-A41A-45F68DA0A7EC}"/>
              </a:ext>
            </a:extLst>
          </p:cNvPr>
          <p:cNvSpPr>
            <a:spLocks noGrp="1"/>
          </p:cNvSpPr>
          <p:nvPr>
            <p:ph type="sldNum" sz="quarter" idx="12"/>
          </p:nvPr>
        </p:nvSpPr>
        <p:spPr/>
        <p:txBody>
          <a:bodyPr/>
          <a:lstStyle/>
          <a:p>
            <a:fld id="{4C8B8A27-DF03-4546-BA93-21C967D57E5C}" type="slidenum">
              <a:rPr lang="en-US" smtClean="0"/>
              <a:pPr/>
              <a:t>10</a:t>
            </a:fld>
            <a:endParaRPr lang="en-US" dirty="0"/>
          </a:p>
        </p:txBody>
      </p:sp>
    </p:spTree>
    <p:extLst>
      <p:ext uri="{BB962C8B-B14F-4D97-AF65-F5344CB8AC3E}">
        <p14:creationId xmlns:p14="http://schemas.microsoft.com/office/powerpoint/2010/main" val="33202359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7"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LUỒNG DỮ LIỆU</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en-US" sz="1800">
                <a:effectLst/>
                <a:cs typeface="Arial" panose="020B0604020202020204" pitchFamily="34" charset="0"/>
              </a:rPr>
              <a:t>DFD mức 0</a:t>
            </a:r>
            <a:endParaRPr lang="en-US"/>
          </a:p>
        </p:txBody>
      </p:sp>
      <p:pic>
        <p:nvPicPr>
          <p:cNvPr id="5" name="Picture 4">
            <a:extLst>
              <a:ext uri="{FF2B5EF4-FFF2-40B4-BE49-F238E27FC236}">
                <a16:creationId xmlns:a16="http://schemas.microsoft.com/office/drawing/2014/main" id="{529329DB-29D9-4DE3-892A-B800D92E5654}"/>
              </a:ext>
            </a:extLst>
          </p:cNvPr>
          <p:cNvPicPr>
            <a:picLocks noChangeAspect="1"/>
          </p:cNvPicPr>
          <p:nvPr/>
        </p:nvPicPr>
        <p:blipFill rotWithShape="1">
          <a:blip r:embed="rId2">
            <a:extLst>
              <a:ext uri="{28A0092B-C50C-407E-A947-70E740481C1C}">
                <a14:useLocalDpi xmlns:a14="http://schemas.microsoft.com/office/drawing/2010/main" val="0"/>
              </a:ext>
            </a:extLst>
          </a:blip>
          <a:srcRect t="27" b="-108"/>
          <a:stretch/>
        </p:blipFill>
        <p:spPr>
          <a:xfrm>
            <a:off x="2990952" y="1594702"/>
            <a:ext cx="8078327" cy="4488857"/>
          </a:xfrm>
          <a:prstGeom prst="rect">
            <a:avLst/>
          </a:prstGeom>
        </p:spPr>
      </p:pic>
      <p:sp>
        <p:nvSpPr>
          <p:cNvPr id="7" name="Slide Number Placeholder 6">
            <a:extLst>
              <a:ext uri="{FF2B5EF4-FFF2-40B4-BE49-F238E27FC236}">
                <a16:creationId xmlns:a16="http://schemas.microsoft.com/office/drawing/2014/main" id="{9E877149-85C3-40A3-B0CD-AF01C4140848}"/>
              </a:ext>
            </a:extLst>
          </p:cNvPr>
          <p:cNvSpPr>
            <a:spLocks noGrp="1"/>
          </p:cNvSpPr>
          <p:nvPr>
            <p:ph type="sldNum" sz="quarter" idx="12"/>
          </p:nvPr>
        </p:nvSpPr>
        <p:spPr/>
        <p:txBody>
          <a:bodyPr/>
          <a:lstStyle/>
          <a:p>
            <a:fld id="{4C8B8A27-DF03-4546-BA93-21C967D57E5C}" type="slidenum">
              <a:rPr lang="en-US" smtClean="0"/>
              <a:pPr/>
              <a:t>11</a:t>
            </a:fld>
            <a:endParaRPr lang="en-US" dirty="0"/>
          </a:p>
        </p:txBody>
      </p:sp>
    </p:spTree>
    <p:extLst>
      <p:ext uri="{BB962C8B-B14F-4D97-AF65-F5344CB8AC3E}">
        <p14:creationId xmlns:p14="http://schemas.microsoft.com/office/powerpoint/2010/main" val="267245743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LUỒNG DỮ LIỆU</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en-US" sz="1800">
                <a:effectLst/>
                <a:cs typeface="Arial" panose="020B0604020202020204" pitchFamily="34" charset="0"/>
              </a:rPr>
              <a:t>DFD mức 1</a:t>
            </a:r>
            <a:endParaRPr lang="en-US"/>
          </a:p>
        </p:txBody>
      </p:sp>
      <p:pic>
        <p:nvPicPr>
          <p:cNvPr id="8" name="Picture 7" descr="Diagram&#10;&#10;Description automatically generated">
            <a:extLst>
              <a:ext uri="{FF2B5EF4-FFF2-40B4-BE49-F238E27FC236}">
                <a16:creationId xmlns:a16="http://schemas.microsoft.com/office/drawing/2014/main" id="{C394CA55-1F0E-49F4-AF57-F969CE8A802F}"/>
              </a:ext>
            </a:extLst>
          </p:cNvPr>
          <p:cNvPicPr>
            <a:picLocks noChangeAspect="1"/>
          </p:cNvPicPr>
          <p:nvPr/>
        </p:nvPicPr>
        <p:blipFill rotWithShape="1">
          <a:blip r:embed="rId2">
            <a:extLst>
              <a:ext uri="{28A0092B-C50C-407E-A947-70E740481C1C}">
                <a14:useLocalDpi xmlns:a14="http://schemas.microsoft.com/office/drawing/2010/main" val="0"/>
              </a:ext>
            </a:extLst>
          </a:blip>
          <a:srcRect l="13862" t="9218" r="8529" b="17279"/>
          <a:stretch/>
        </p:blipFill>
        <p:spPr>
          <a:xfrm>
            <a:off x="6839340" y="36152"/>
            <a:ext cx="5066522" cy="6785695"/>
          </a:xfrm>
          <a:prstGeom prst="rect">
            <a:avLst/>
          </a:prstGeom>
        </p:spPr>
      </p:pic>
      <p:sp>
        <p:nvSpPr>
          <p:cNvPr id="10" name="Slide Number Placeholder 9">
            <a:extLst>
              <a:ext uri="{FF2B5EF4-FFF2-40B4-BE49-F238E27FC236}">
                <a16:creationId xmlns:a16="http://schemas.microsoft.com/office/drawing/2014/main" id="{819B20BB-878F-4B91-AC3E-7ADBE0451616}"/>
              </a:ext>
            </a:extLst>
          </p:cNvPr>
          <p:cNvSpPr>
            <a:spLocks noGrp="1"/>
          </p:cNvSpPr>
          <p:nvPr>
            <p:ph type="sldNum" sz="quarter" idx="12"/>
          </p:nvPr>
        </p:nvSpPr>
        <p:spPr/>
        <p:txBody>
          <a:bodyPr/>
          <a:lstStyle/>
          <a:p>
            <a:fld id="{4C8B8A27-DF03-4546-BA93-21C967D57E5C}" type="slidenum">
              <a:rPr lang="en-US" smtClean="0"/>
              <a:pPr/>
              <a:t>12</a:t>
            </a:fld>
            <a:endParaRPr lang="en-US" dirty="0"/>
          </a:p>
        </p:txBody>
      </p:sp>
    </p:spTree>
    <p:extLst>
      <p:ext uri="{BB962C8B-B14F-4D97-AF65-F5344CB8AC3E}">
        <p14:creationId xmlns:p14="http://schemas.microsoft.com/office/powerpoint/2010/main" val="1857064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LUỒNG DỮ LIỆU</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en-US" sz="1800">
                <a:effectLst/>
                <a:cs typeface="Arial" panose="020B0604020202020204" pitchFamily="34" charset="0"/>
              </a:rPr>
              <a:t>DFD mức 2: QL thông tin chung</a:t>
            </a:r>
            <a:endParaRPr lang="en-US"/>
          </a:p>
        </p:txBody>
      </p:sp>
      <p:pic>
        <p:nvPicPr>
          <p:cNvPr id="5" name="Picture 4" descr="Diagram&#10;&#10;Description automatically generated">
            <a:extLst>
              <a:ext uri="{FF2B5EF4-FFF2-40B4-BE49-F238E27FC236}">
                <a16:creationId xmlns:a16="http://schemas.microsoft.com/office/drawing/2014/main" id="{AA5D6929-B6D0-440F-A252-585412EABADA}"/>
              </a:ext>
            </a:extLst>
          </p:cNvPr>
          <p:cNvPicPr>
            <a:picLocks noChangeAspect="1"/>
          </p:cNvPicPr>
          <p:nvPr/>
        </p:nvPicPr>
        <p:blipFill rotWithShape="1">
          <a:blip r:embed="rId2">
            <a:extLst>
              <a:ext uri="{28A0092B-C50C-407E-A947-70E740481C1C}">
                <a14:useLocalDpi xmlns:a14="http://schemas.microsoft.com/office/drawing/2010/main" val="0"/>
              </a:ext>
            </a:extLst>
          </a:blip>
          <a:srcRect l="12970" t="8691" r="8722" b="21751"/>
          <a:stretch/>
        </p:blipFill>
        <p:spPr>
          <a:xfrm>
            <a:off x="6732436" y="-1"/>
            <a:ext cx="5459565" cy="6858001"/>
          </a:xfrm>
          <a:prstGeom prst="rect">
            <a:avLst/>
          </a:prstGeom>
        </p:spPr>
      </p:pic>
      <p:sp>
        <p:nvSpPr>
          <p:cNvPr id="7" name="Slide Number Placeholder 6">
            <a:extLst>
              <a:ext uri="{FF2B5EF4-FFF2-40B4-BE49-F238E27FC236}">
                <a16:creationId xmlns:a16="http://schemas.microsoft.com/office/drawing/2014/main" id="{D26BBCEE-3517-41D6-BD29-5EEA8829C2B1}"/>
              </a:ext>
            </a:extLst>
          </p:cNvPr>
          <p:cNvSpPr>
            <a:spLocks noGrp="1"/>
          </p:cNvSpPr>
          <p:nvPr>
            <p:ph type="sldNum" sz="quarter" idx="12"/>
          </p:nvPr>
        </p:nvSpPr>
        <p:spPr/>
        <p:txBody>
          <a:bodyPr/>
          <a:lstStyle/>
          <a:p>
            <a:fld id="{4C8B8A27-DF03-4546-BA93-21C967D57E5C}" type="slidenum">
              <a:rPr lang="en-US" smtClean="0"/>
              <a:pPr/>
              <a:t>13</a:t>
            </a:fld>
            <a:endParaRPr lang="en-US" dirty="0"/>
          </a:p>
        </p:txBody>
      </p:sp>
    </p:spTree>
    <p:extLst>
      <p:ext uri="{BB962C8B-B14F-4D97-AF65-F5344CB8AC3E}">
        <p14:creationId xmlns:p14="http://schemas.microsoft.com/office/powerpoint/2010/main" val="3913603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LUỒNG DỮ LIỆU</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en-US" sz="1800">
                <a:effectLst/>
                <a:cs typeface="Arial" panose="020B0604020202020204" pitchFamily="34" charset="0"/>
              </a:rPr>
              <a:t>DFD mức 2: QL nghiệp vụ</a:t>
            </a:r>
            <a:endParaRPr lang="en-US"/>
          </a:p>
        </p:txBody>
      </p:sp>
      <p:pic>
        <p:nvPicPr>
          <p:cNvPr id="6" name="Picture 5" descr="Diagram&#10;&#10;Description automatically generated">
            <a:extLst>
              <a:ext uri="{FF2B5EF4-FFF2-40B4-BE49-F238E27FC236}">
                <a16:creationId xmlns:a16="http://schemas.microsoft.com/office/drawing/2014/main" id="{DF7DEB2B-44B3-4D34-9551-78007935C8BC}"/>
              </a:ext>
            </a:extLst>
          </p:cNvPr>
          <p:cNvPicPr>
            <a:picLocks noChangeAspect="1"/>
          </p:cNvPicPr>
          <p:nvPr/>
        </p:nvPicPr>
        <p:blipFill rotWithShape="1">
          <a:blip r:embed="rId2">
            <a:extLst>
              <a:ext uri="{28A0092B-C50C-407E-A947-70E740481C1C}">
                <a14:useLocalDpi xmlns:a14="http://schemas.microsoft.com/office/drawing/2010/main" val="0"/>
              </a:ext>
            </a:extLst>
          </a:blip>
          <a:srcRect l="11968" t="12517" r="6262" b="36054"/>
          <a:stretch/>
        </p:blipFill>
        <p:spPr>
          <a:xfrm>
            <a:off x="6571223" y="975049"/>
            <a:ext cx="5518141" cy="4907902"/>
          </a:xfrm>
          <a:prstGeom prst="rect">
            <a:avLst/>
          </a:prstGeom>
        </p:spPr>
      </p:pic>
      <p:sp>
        <p:nvSpPr>
          <p:cNvPr id="8" name="Slide Number Placeholder 7">
            <a:extLst>
              <a:ext uri="{FF2B5EF4-FFF2-40B4-BE49-F238E27FC236}">
                <a16:creationId xmlns:a16="http://schemas.microsoft.com/office/drawing/2014/main" id="{16470341-4B2F-4281-B4DF-9FED63643A75}"/>
              </a:ext>
            </a:extLst>
          </p:cNvPr>
          <p:cNvSpPr>
            <a:spLocks noGrp="1"/>
          </p:cNvSpPr>
          <p:nvPr>
            <p:ph type="sldNum" sz="quarter" idx="12"/>
          </p:nvPr>
        </p:nvSpPr>
        <p:spPr/>
        <p:txBody>
          <a:bodyPr/>
          <a:lstStyle/>
          <a:p>
            <a:fld id="{4C8B8A27-DF03-4546-BA93-21C967D57E5C}" type="slidenum">
              <a:rPr lang="en-US" smtClean="0"/>
              <a:pPr/>
              <a:t>14</a:t>
            </a:fld>
            <a:endParaRPr lang="en-US" dirty="0"/>
          </a:p>
        </p:txBody>
      </p:sp>
    </p:spTree>
    <p:extLst>
      <p:ext uri="{BB962C8B-B14F-4D97-AF65-F5344CB8AC3E}">
        <p14:creationId xmlns:p14="http://schemas.microsoft.com/office/powerpoint/2010/main" val="4203593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SƠ ĐỒ LUỒNG DỮ LIỆU</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en-US" sz="1800">
                <a:effectLst/>
                <a:cs typeface="Arial" panose="020B0604020202020204" pitchFamily="34" charset="0"/>
              </a:rPr>
              <a:t>DFD mức 2: Thống kê, báo cáo</a:t>
            </a:r>
            <a:endParaRPr lang="en-US"/>
          </a:p>
        </p:txBody>
      </p:sp>
      <p:pic>
        <p:nvPicPr>
          <p:cNvPr id="5" name="Picture 4" descr="Diagram&#10;&#10;Description automatically generated">
            <a:extLst>
              <a:ext uri="{FF2B5EF4-FFF2-40B4-BE49-F238E27FC236}">
                <a16:creationId xmlns:a16="http://schemas.microsoft.com/office/drawing/2014/main" id="{F45A8A13-02ED-46A0-92BF-7530C1C4049C}"/>
              </a:ext>
            </a:extLst>
          </p:cNvPr>
          <p:cNvPicPr>
            <a:picLocks noChangeAspect="1"/>
          </p:cNvPicPr>
          <p:nvPr/>
        </p:nvPicPr>
        <p:blipFill rotWithShape="1">
          <a:blip r:embed="rId2">
            <a:extLst>
              <a:ext uri="{28A0092B-C50C-407E-A947-70E740481C1C}">
                <a14:useLocalDpi xmlns:a14="http://schemas.microsoft.com/office/drawing/2010/main" val="0"/>
              </a:ext>
            </a:extLst>
          </a:blip>
          <a:srcRect l="12803" t="10340" r="7351" b="7334"/>
          <a:stretch/>
        </p:blipFill>
        <p:spPr>
          <a:xfrm>
            <a:off x="7053943" y="0"/>
            <a:ext cx="4708849" cy="6865841"/>
          </a:xfrm>
          <a:prstGeom prst="rect">
            <a:avLst/>
          </a:prstGeom>
        </p:spPr>
      </p:pic>
      <p:sp>
        <p:nvSpPr>
          <p:cNvPr id="8" name="Slide Number Placeholder 7">
            <a:extLst>
              <a:ext uri="{FF2B5EF4-FFF2-40B4-BE49-F238E27FC236}">
                <a16:creationId xmlns:a16="http://schemas.microsoft.com/office/drawing/2014/main" id="{EE9A4437-6565-48CB-9989-0849FBE23541}"/>
              </a:ext>
            </a:extLst>
          </p:cNvPr>
          <p:cNvSpPr>
            <a:spLocks noGrp="1"/>
          </p:cNvSpPr>
          <p:nvPr>
            <p:ph type="sldNum" sz="quarter" idx="12"/>
          </p:nvPr>
        </p:nvSpPr>
        <p:spPr/>
        <p:txBody>
          <a:bodyPr/>
          <a:lstStyle/>
          <a:p>
            <a:fld id="{4C8B8A27-DF03-4546-BA93-21C967D57E5C}" type="slidenum">
              <a:rPr lang="en-US" smtClean="0"/>
              <a:pPr/>
              <a:t>15</a:t>
            </a:fld>
            <a:endParaRPr lang="en-US" dirty="0"/>
          </a:p>
        </p:txBody>
      </p:sp>
    </p:spTree>
    <p:extLst>
      <p:ext uri="{BB962C8B-B14F-4D97-AF65-F5344CB8AC3E}">
        <p14:creationId xmlns:p14="http://schemas.microsoft.com/office/powerpoint/2010/main" val="276448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inVertic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vi-VN"/>
              <a:t>MÔ HÌNH THỰC THỂ KẾT HỢP</a:t>
            </a:r>
            <a:endParaRPr lang="en-US"/>
          </a:p>
        </p:txBody>
      </p:sp>
      <p:pic>
        <p:nvPicPr>
          <p:cNvPr id="6" name="Content Placeholder 5">
            <a:extLst>
              <a:ext uri="{FF2B5EF4-FFF2-40B4-BE49-F238E27FC236}">
                <a16:creationId xmlns:a16="http://schemas.microsoft.com/office/drawing/2014/main" id="{DAE106E4-5D8B-4B4D-8187-D23E70C417F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2873829" y="1455090"/>
            <a:ext cx="6260840" cy="5003806"/>
          </a:xfrm>
          <a:prstGeom prst="rect">
            <a:avLst/>
          </a:prstGeom>
        </p:spPr>
      </p:pic>
      <p:sp>
        <p:nvSpPr>
          <p:cNvPr id="7" name="Slide Number Placeholder 6">
            <a:extLst>
              <a:ext uri="{FF2B5EF4-FFF2-40B4-BE49-F238E27FC236}">
                <a16:creationId xmlns:a16="http://schemas.microsoft.com/office/drawing/2014/main" id="{60742CAC-2A86-49BB-A319-7486A4ADE953}"/>
              </a:ext>
            </a:extLst>
          </p:cNvPr>
          <p:cNvSpPr>
            <a:spLocks noGrp="1"/>
          </p:cNvSpPr>
          <p:nvPr>
            <p:ph type="sldNum" sz="quarter" idx="12"/>
          </p:nvPr>
        </p:nvSpPr>
        <p:spPr/>
        <p:txBody>
          <a:bodyPr/>
          <a:lstStyle/>
          <a:p>
            <a:fld id="{4C8B8A27-DF03-4546-BA93-21C967D57E5C}" type="slidenum">
              <a:rPr lang="en-US" smtClean="0"/>
              <a:pPr/>
              <a:t>16</a:t>
            </a:fld>
            <a:endParaRPr lang="en-US" dirty="0"/>
          </a:p>
        </p:txBody>
      </p:sp>
    </p:spTree>
    <p:extLst>
      <p:ext uri="{BB962C8B-B14F-4D97-AF65-F5344CB8AC3E}">
        <p14:creationId xmlns:p14="http://schemas.microsoft.com/office/powerpoint/2010/main" val="31701510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arn(inVertic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pt-BR"/>
              <a:t>MÔ HÌNH QUAN HỆ</a:t>
            </a:r>
            <a:endParaRPr lang="en-US"/>
          </a:p>
        </p:txBody>
      </p:sp>
      <p:pic>
        <p:nvPicPr>
          <p:cNvPr id="7" name="Content Placeholder 6">
            <a:extLst>
              <a:ext uri="{FF2B5EF4-FFF2-40B4-BE49-F238E27FC236}">
                <a16:creationId xmlns:a16="http://schemas.microsoft.com/office/drawing/2014/main" id="{B4A43E96-F8AF-4C70-954F-69D7C5B529C2}"/>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1938272" y="1622911"/>
            <a:ext cx="7897162" cy="4351337"/>
          </a:xfrm>
          <a:prstGeom prst="rect">
            <a:avLst/>
          </a:prstGeom>
        </p:spPr>
      </p:pic>
      <p:sp>
        <p:nvSpPr>
          <p:cNvPr id="8" name="Slide Number Placeholder 7">
            <a:extLst>
              <a:ext uri="{FF2B5EF4-FFF2-40B4-BE49-F238E27FC236}">
                <a16:creationId xmlns:a16="http://schemas.microsoft.com/office/drawing/2014/main" id="{A3F1C647-64D8-4D0D-83CA-FD655E12CA6E}"/>
              </a:ext>
            </a:extLst>
          </p:cNvPr>
          <p:cNvSpPr>
            <a:spLocks noGrp="1"/>
          </p:cNvSpPr>
          <p:nvPr>
            <p:ph type="sldNum" sz="quarter" idx="12"/>
          </p:nvPr>
        </p:nvSpPr>
        <p:spPr/>
        <p:txBody>
          <a:bodyPr/>
          <a:lstStyle/>
          <a:p>
            <a:fld id="{4C8B8A27-DF03-4546-BA93-21C967D57E5C}" type="slidenum">
              <a:rPr lang="en-US" smtClean="0"/>
              <a:pPr/>
              <a:t>17</a:t>
            </a:fld>
            <a:endParaRPr lang="en-US" dirty="0"/>
          </a:p>
        </p:txBody>
      </p:sp>
    </p:spTree>
    <p:extLst>
      <p:ext uri="{BB962C8B-B14F-4D97-AF65-F5344CB8AC3E}">
        <p14:creationId xmlns:p14="http://schemas.microsoft.com/office/powerpoint/2010/main" val="313941429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T1: Mỗi loại món có mã loại riêng biệt và không trùng nhau</a:t>
            </a:r>
          </a:p>
          <a:p>
            <a:r>
              <a:rPr lang="vi-VN"/>
              <a:t>Bối cảnh: quan hệ LOAIMON</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stretch>
            <a:fillRect/>
          </a:stretch>
        </p:blipFill>
        <p:spPr>
          <a:xfrm>
            <a:off x="2409310" y="3916934"/>
            <a:ext cx="7373379" cy="1095528"/>
          </a:xfrm>
          <a:prstGeom prst="rect">
            <a:avLst/>
          </a:prstGeom>
        </p:spPr>
      </p:pic>
      <p:sp>
        <p:nvSpPr>
          <p:cNvPr id="204" name="Slide Number Placeholder 203">
            <a:extLst>
              <a:ext uri="{FF2B5EF4-FFF2-40B4-BE49-F238E27FC236}">
                <a16:creationId xmlns:a16="http://schemas.microsoft.com/office/drawing/2014/main" id="{AD78F917-760A-4C1C-B435-CC9FB700D5EE}"/>
              </a:ext>
            </a:extLst>
          </p:cNvPr>
          <p:cNvSpPr>
            <a:spLocks noGrp="1"/>
          </p:cNvSpPr>
          <p:nvPr>
            <p:ph type="sldNum" sz="quarter" idx="12"/>
          </p:nvPr>
        </p:nvSpPr>
        <p:spPr/>
        <p:txBody>
          <a:bodyPr/>
          <a:lstStyle/>
          <a:p>
            <a:fld id="{4C8B8A27-DF03-4546-BA93-21C967D57E5C}" type="slidenum">
              <a:rPr lang="en-US" smtClean="0"/>
              <a:pPr/>
              <a:t>18</a:t>
            </a:fld>
            <a:endParaRPr lang="en-US" dirty="0"/>
          </a:p>
        </p:txBody>
      </p:sp>
    </p:spTree>
    <p:extLst>
      <p:ext uri="{BB962C8B-B14F-4D97-AF65-F5344CB8AC3E}">
        <p14:creationId xmlns:p14="http://schemas.microsoft.com/office/powerpoint/2010/main" val="24185403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1" end="1"/>
                                            </p:txEl>
                                          </p:spTgt>
                                        </p:tgtEl>
                                        <p:attrNameLst>
                                          <p:attrName>style.visibility</p:attrName>
                                        </p:attrNameLst>
                                      </p:cBhvr>
                                      <p:to>
                                        <p:strVal val="visible"/>
                                      </p:to>
                                    </p:set>
                                    <p:animEffect transition="in" filter="barn(inVertical)">
                                      <p:cBhvr>
                                        <p:cTn id="17" dur="500"/>
                                        <p:tgtEl>
                                          <p:spTgt spid="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2" end="2"/>
                                            </p:txEl>
                                          </p:spTgt>
                                        </p:tgtEl>
                                        <p:attrNameLst>
                                          <p:attrName>style.visibility</p:attrName>
                                        </p:attrNameLst>
                                      </p:cBhvr>
                                      <p:to>
                                        <p:strVal val="visible"/>
                                      </p:to>
                                    </p:set>
                                    <p:animEffect transition="in" filter="barn(inVertical)">
                                      <p:cBhvr>
                                        <p:cTn id="22" dur="500"/>
                                        <p:tgtEl>
                                          <p:spTgt spid="4">
                                            <p:txEl>
                                              <p:pRg st="2" end="2"/>
                                            </p:txEl>
                                          </p:spTgt>
                                        </p:tgtEl>
                                      </p:cBhvr>
                                    </p:animEffect>
                                  </p:childTnLst>
                                </p:cTn>
                              </p:par>
                            </p:childTnLst>
                          </p:cTn>
                        </p:par>
                        <p:par>
                          <p:cTn id="23" fill="hold">
                            <p:stCondLst>
                              <p:cond delay="500"/>
                            </p:stCondLst>
                            <p:childTnLst>
                              <p:par>
                                <p:cTn id="24" presetID="16" presetClass="entr" presetSubtype="21" fill="hold"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barn(inVertical)">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T2: Mỗi món ăn có một mã riêng biệt và không trùng nhau</a:t>
            </a:r>
          </a:p>
          <a:p>
            <a:r>
              <a:rPr lang="vi-VN"/>
              <a:t>Bối cảnh: quan hệ MONAN</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09310" y="3927056"/>
            <a:ext cx="7373379" cy="1075284"/>
          </a:xfrm>
          <a:prstGeom prst="rect">
            <a:avLst/>
          </a:prstGeom>
        </p:spPr>
      </p:pic>
      <p:sp>
        <p:nvSpPr>
          <p:cNvPr id="5" name="Slide Number Placeholder 4">
            <a:extLst>
              <a:ext uri="{FF2B5EF4-FFF2-40B4-BE49-F238E27FC236}">
                <a16:creationId xmlns:a16="http://schemas.microsoft.com/office/drawing/2014/main" id="{0685DA8A-485D-4CA0-A67F-7A0EE486B962}"/>
              </a:ext>
            </a:extLst>
          </p:cNvPr>
          <p:cNvSpPr>
            <a:spLocks noGrp="1"/>
          </p:cNvSpPr>
          <p:nvPr>
            <p:ph type="sldNum" sz="quarter" idx="12"/>
          </p:nvPr>
        </p:nvSpPr>
        <p:spPr/>
        <p:txBody>
          <a:bodyPr/>
          <a:lstStyle/>
          <a:p>
            <a:fld id="{4C8B8A27-DF03-4546-BA93-21C967D57E5C}" type="slidenum">
              <a:rPr lang="en-US" smtClean="0"/>
              <a:pPr/>
              <a:t>19</a:t>
            </a:fld>
            <a:endParaRPr lang="en-US" dirty="0"/>
          </a:p>
        </p:txBody>
      </p:sp>
    </p:spTree>
    <p:extLst>
      <p:ext uri="{BB962C8B-B14F-4D97-AF65-F5344CB8AC3E}">
        <p14:creationId xmlns:p14="http://schemas.microsoft.com/office/powerpoint/2010/main" val="3947251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LÝ DO CHỌN ĐỀ TÀI</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lstStyle/>
          <a:p>
            <a:pPr algn="just"/>
            <a:r>
              <a:rPr lang="vi-VN"/>
              <a:t>Trong thời đại ngày nay, Công nghệ thông tin đang được phát triển mạnh mẽ, nhanh chóng và xâm nhập vào nhiều lĩnh vực khoa học, kỹ thuật cũng như trong cuộc sống. Nó trở thành công cụ đắc lực trong nhiều ngành nghề như giao thông, quân sự, y học và đặc biệt trong công tác quản lý nói chung và quản lý nhà hàng nói riêng.</a:t>
            </a:r>
            <a:endParaRPr lang="en-US"/>
          </a:p>
        </p:txBody>
      </p:sp>
      <p:sp>
        <p:nvSpPr>
          <p:cNvPr id="5" name="Slide Number Placeholder 4">
            <a:extLst>
              <a:ext uri="{FF2B5EF4-FFF2-40B4-BE49-F238E27FC236}">
                <a16:creationId xmlns:a16="http://schemas.microsoft.com/office/drawing/2014/main" id="{8881975C-F09B-479C-97FE-EEF8B78023E2}"/>
              </a:ext>
            </a:extLst>
          </p:cNvPr>
          <p:cNvSpPr>
            <a:spLocks noGrp="1"/>
          </p:cNvSpPr>
          <p:nvPr>
            <p:ph type="sldNum" sz="quarter" idx="12"/>
          </p:nvPr>
        </p:nvSpPr>
        <p:spPr/>
        <p:txBody>
          <a:bodyPr/>
          <a:lstStyle/>
          <a:p>
            <a:fld id="{4C8B8A27-DF03-4546-BA93-21C967D57E5C}" type="slidenum">
              <a:rPr lang="en-US" smtClean="0"/>
              <a:pPr/>
              <a:t>2</a:t>
            </a:fld>
            <a:endParaRPr lang="en-US" dirty="0"/>
          </a:p>
        </p:txBody>
      </p:sp>
    </p:spTree>
    <p:extLst>
      <p:ext uri="{BB962C8B-B14F-4D97-AF65-F5344CB8AC3E}">
        <p14:creationId xmlns:p14="http://schemas.microsoft.com/office/powerpoint/2010/main" val="386425479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T3: Mỗi món ăn phải có đơn giá lớn hơn 0</a:t>
            </a:r>
          </a:p>
          <a:p>
            <a:r>
              <a:rPr lang="vi-VN"/>
              <a:t>Bối cảnh: quan hệ MONAN</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09310" y="3937343"/>
            <a:ext cx="7373379" cy="1054709"/>
          </a:xfrm>
          <a:prstGeom prst="rect">
            <a:avLst/>
          </a:prstGeom>
        </p:spPr>
      </p:pic>
      <p:sp>
        <p:nvSpPr>
          <p:cNvPr id="5" name="Slide Number Placeholder 4">
            <a:extLst>
              <a:ext uri="{FF2B5EF4-FFF2-40B4-BE49-F238E27FC236}">
                <a16:creationId xmlns:a16="http://schemas.microsoft.com/office/drawing/2014/main" id="{FE3997FA-B3E9-4DF4-9E18-5DA3360CC4F1}"/>
              </a:ext>
            </a:extLst>
          </p:cNvPr>
          <p:cNvSpPr>
            <a:spLocks noGrp="1"/>
          </p:cNvSpPr>
          <p:nvPr>
            <p:ph type="sldNum" sz="quarter" idx="12"/>
          </p:nvPr>
        </p:nvSpPr>
        <p:spPr/>
        <p:txBody>
          <a:bodyPr/>
          <a:lstStyle/>
          <a:p>
            <a:fld id="{4C8B8A27-DF03-4546-BA93-21C967D57E5C}" type="slidenum">
              <a:rPr lang="en-US" smtClean="0"/>
              <a:pPr/>
              <a:t>20</a:t>
            </a:fld>
            <a:endParaRPr lang="en-US" dirty="0"/>
          </a:p>
        </p:txBody>
      </p:sp>
    </p:spTree>
    <p:extLst>
      <p:ext uri="{BB962C8B-B14F-4D97-AF65-F5344CB8AC3E}">
        <p14:creationId xmlns:p14="http://schemas.microsoft.com/office/powerpoint/2010/main" val="375840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T4: Mỗi bàn có một số bàn riêng biệt và không trùng nhau</a:t>
            </a:r>
          </a:p>
          <a:p>
            <a:r>
              <a:rPr lang="vi-VN"/>
              <a:t>Bối cảnh: quan hệ BAN</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8900" y="3937343"/>
            <a:ext cx="7354198" cy="1054709"/>
          </a:xfrm>
          <a:prstGeom prst="rect">
            <a:avLst/>
          </a:prstGeom>
        </p:spPr>
      </p:pic>
      <p:sp>
        <p:nvSpPr>
          <p:cNvPr id="5" name="Slide Number Placeholder 4">
            <a:extLst>
              <a:ext uri="{FF2B5EF4-FFF2-40B4-BE49-F238E27FC236}">
                <a16:creationId xmlns:a16="http://schemas.microsoft.com/office/drawing/2014/main" id="{90D6ED06-D069-43BE-A9FA-EB5609D6CA8B}"/>
              </a:ext>
            </a:extLst>
          </p:cNvPr>
          <p:cNvSpPr>
            <a:spLocks noGrp="1"/>
          </p:cNvSpPr>
          <p:nvPr>
            <p:ph type="sldNum" sz="quarter" idx="12"/>
          </p:nvPr>
        </p:nvSpPr>
        <p:spPr/>
        <p:txBody>
          <a:bodyPr/>
          <a:lstStyle/>
          <a:p>
            <a:fld id="{4C8B8A27-DF03-4546-BA93-21C967D57E5C}" type="slidenum">
              <a:rPr lang="en-US" smtClean="0"/>
              <a:pPr/>
              <a:t>21</a:t>
            </a:fld>
            <a:endParaRPr lang="en-US" dirty="0"/>
          </a:p>
        </p:txBody>
      </p:sp>
    </p:spTree>
    <p:extLst>
      <p:ext uri="{BB962C8B-B14F-4D97-AF65-F5344CB8AC3E}">
        <p14:creationId xmlns:p14="http://schemas.microsoft.com/office/powerpoint/2010/main" val="16996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T5: Mỗi chức vụ có một mã chức vụ riêng biệt và không trùng nhau</a:t>
            </a:r>
          </a:p>
          <a:p>
            <a:r>
              <a:rPr lang="vi-VN"/>
              <a:t>Bối cảnh: quan hệ CHUCVU</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8900" y="3938030"/>
            <a:ext cx="7354198" cy="1053335"/>
          </a:xfrm>
          <a:prstGeom prst="rect">
            <a:avLst/>
          </a:prstGeom>
        </p:spPr>
      </p:pic>
      <p:sp>
        <p:nvSpPr>
          <p:cNvPr id="5" name="Slide Number Placeholder 4">
            <a:extLst>
              <a:ext uri="{FF2B5EF4-FFF2-40B4-BE49-F238E27FC236}">
                <a16:creationId xmlns:a16="http://schemas.microsoft.com/office/drawing/2014/main" id="{EA98163A-3A3D-40E0-A30C-72565AEEB290}"/>
              </a:ext>
            </a:extLst>
          </p:cNvPr>
          <p:cNvSpPr>
            <a:spLocks noGrp="1"/>
          </p:cNvSpPr>
          <p:nvPr>
            <p:ph type="sldNum" sz="quarter" idx="12"/>
          </p:nvPr>
        </p:nvSpPr>
        <p:spPr/>
        <p:txBody>
          <a:bodyPr/>
          <a:lstStyle/>
          <a:p>
            <a:fld id="{4C8B8A27-DF03-4546-BA93-21C967D57E5C}" type="slidenum">
              <a:rPr lang="en-US" smtClean="0"/>
              <a:pPr/>
              <a:t>22</a:t>
            </a:fld>
            <a:endParaRPr lang="en-US" dirty="0"/>
          </a:p>
        </p:txBody>
      </p:sp>
    </p:spTree>
    <p:extLst>
      <p:ext uri="{BB962C8B-B14F-4D97-AF65-F5344CB8AC3E}">
        <p14:creationId xmlns:p14="http://schemas.microsoft.com/office/powerpoint/2010/main" val="3089810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RÀNG BUỘC TOÀN VẸN</a:t>
            </a:r>
            <a:endParaRPr lang="en-US"/>
          </a:p>
        </p:txBody>
      </p:sp>
      <p:sp>
        <p:nvSpPr>
          <p:cNvPr id="4" name="Content Placeholder 3">
            <a:extLst>
              <a:ext uri="{FF2B5EF4-FFF2-40B4-BE49-F238E27FC236}">
                <a16:creationId xmlns:a16="http://schemas.microsoft.com/office/drawing/2014/main" id="{341AF8E5-9D79-4D10-8FE2-7E05B4877A61}"/>
              </a:ext>
            </a:extLst>
          </p:cNvPr>
          <p:cNvSpPr>
            <a:spLocks noGrp="1"/>
          </p:cNvSpPr>
          <p:nvPr>
            <p:ph idx="1"/>
          </p:nvPr>
        </p:nvSpPr>
        <p:spPr>
          <a:xfrm>
            <a:off x="1069848" y="1874520"/>
            <a:ext cx="9634011" cy="1699104"/>
          </a:xfrm>
        </p:spPr>
        <p:txBody>
          <a:bodyPr/>
          <a:lstStyle/>
          <a:p>
            <a:r>
              <a:rPr lang="vi-VN"/>
              <a:t>T6: Mỗi nhân viên có một mã nhân viên riêng biệt và không trùng nhau</a:t>
            </a:r>
          </a:p>
          <a:p>
            <a:r>
              <a:rPr lang="vi-VN"/>
              <a:t>Bối cảnh: quan hệ NHANVIEN</a:t>
            </a:r>
          </a:p>
          <a:p>
            <a:r>
              <a:rPr lang="vi-VN"/>
              <a:t>Bảng tầm ảnh hưởng:</a:t>
            </a:r>
          </a:p>
        </p:txBody>
      </p:sp>
      <p:pic>
        <p:nvPicPr>
          <p:cNvPr id="6" name="Picture 5">
            <a:extLst>
              <a:ext uri="{FF2B5EF4-FFF2-40B4-BE49-F238E27FC236}">
                <a16:creationId xmlns:a16="http://schemas.microsoft.com/office/drawing/2014/main" id="{7AFF43BD-7B65-41EC-84F7-229E81F9C204}"/>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418900" y="3946256"/>
            <a:ext cx="7354198" cy="1036883"/>
          </a:xfrm>
          <a:prstGeom prst="rect">
            <a:avLst/>
          </a:prstGeom>
        </p:spPr>
      </p:pic>
      <p:sp>
        <p:nvSpPr>
          <p:cNvPr id="5" name="Slide Number Placeholder 4">
            <a:extLst>
              <a:ext uri="{FF2B5EF4-FFF2-40B4-BE49-F238E27FC236}">
                <a16:creationId xmlns:a16="http://schemas.microsoft.com/office/drawing/2014/main" id="{B2E91333-07EB-4B6F-8391-88A40A26186F}"/>
              </a:ext>
            </a:extLst>
          </p:cNvPr>
          <p:cNvSpPr>
            <a:spLocks noGrp="1"/>
          </p:cNvSpPr>
          <p:nvPr>
            <p:ph type="sldNum" sz="quarter" idx="12"/>
          </p:nvPr>
        </p:nvSpPr>
        <p:spPr/>
        <p:txBody>
          <a:bodyPr/>
          <a:lstStyle/>
          <a:p>
            <a:fld id="{4C8B8A27-DF03-4546-BA93-21C967D57E5C}" type="slidenum">
              <a:rPr lang="en-US" smtClean="0"/>
              <a:pPr/>
              <a:t>23</a:t>
            </a:fld>
            <a:endParaRPr lang="en-US" dirty="0"/>
          </a:p>
        </p:txBody>
      </p:sp>
    </p:spTree>
    <p:extLst>
      <p:ext uri="{BB962C8B-B14F-4D97-AF65-F5344CB8AC3E}">
        <p14:creationId xmlns:p14="http://schemas.microsoft.com/office/powerpoint/2010/main" val="2369260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par>
                          <p:cTn id="18" fill="hold">
                            <p:stCondLst>
                              <p:cond delay="500"/>
                            </p:stCondLst>
                            <p:childTnLst>
                              <p:par>
                                <p:cTn id="19" presetID="16" presetClass="entr" presetSubtype="21"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TỪ ĐIỂN DỮ LIỆU</a:t>
            </a:r>
            <a:endParaRPr lang="en-US"/>
          </a:p>
        </p:txBody>
      </p:sp>
      <p:pic>
        <p:nvPicPr>
          <p:cNvPr id="5" name="Picture 4" descr="Table&#10;&#10;Description automatically generated">
            <a:extLst>
              <a:ext uri="{FF2B5EF4-FFF2-40B4-BE49-F238E27FC236}">
                <a16:creationId xmlns:a16="http://schemas.microsoft.com/office/drawing/2014/main" id="{90876AEE-B25D-443E-A74A-E040CCA4CE1F}"/>
              </a:ext>
            </a:extLst>
          </p:cNvPr>
          <p:cNvPicPr>
            <a:picLocks noChangeAspect="1"/>
          </p:cNvPicPr>
          <p:nvPr/>
        </p:nvPicPr>
        <p:blipFill rotWithShape="1">
          <a:blip r:embed="rId2">
            <a:extLst>
              <a:ext uri="{28A0092B-C50C-407E-A947-70E740481C1C}">
                <a14:useLocalDpi xmlns:a14="http://schemas.microsoft.com/office/drawing/2010/main" val="0"/>
              </a:ext>
            </a:extLst>
          </a:blip>
          <a:srcRect l="13198" t="9064" r="8269" b="36151"/>
          <a:stretch/>
        </p:blipFill>
        <p:spPr>
          <a:xfrm>
            <a:off x="1069848" y="1535772"/>
            <a:ext cx="5026152" cy="4958334"/>
          </a:xfrm>
          <a:prstGeom prst="rect">
            <a:avLst/>
          </a:prstGeom>
        </p:spPr>
      </p:pic>
      <p:pic>
        <p:nvPicPr>
          <p:cNvPr id="7" name="Picture 6" descr="Table&#10;&#10;Description automatically generated">
            <a:extLst>
              <a:ext uri="{FF2B5EF4-FFF2-40B4-BE49-F238E27FC236}">
                <a16:creationId xmlns:a16="http://schemas.microsoft.com/office/drawing/2014/main" id="{F49E270A-D602-454A-B4E9-8DB34068A0A7}"/>
              </a:ext>
            </a:extLst>
          </p:cNvPr>
          <p:cNvPicPr>
            <a:picLocks noChangeAspect="1"/>
          </p:cNvPicPr>
          <p:nvPr/>
        </p:nvPicPr>
        <p:blipFill rotWithShape="1">
          <a:blip r:embed="rId2">
            <a:extLst>
              <a:ext uri="{28A0092B-C50C-407E-A947-70E740481C1C}">
                <a14:useLocalDpi xmlns:a14="http://schemas.microsoft.com/office/drawing/2010/main" val="0"/>
              </a:ext>
            </a:extLst>
          </a:blip>
          <a:srcRect l="13342" t="63504" r="8125" b="7217"/>
          <a:stretch/>
        </p:blipFill>
        <p:spPr>
          <a:xfrm>
            <a:off x="6298102" y="1535772"/>
            <a:ext cx="5026152" cy="2649895"/>
          </a:xfrm>
          <a:prstGeom prst="rect">
            <a:avLst/>
          </a:prstGeom>
        </p:spPr>
      </p:pic>
      <p:sp>
        <p:nvSpPr>
          <p:cNvPr id="9" name="Slide Number Placeholder 8">
            <a:extLst>
              <a:ext uri="{FF2B5EF4-FFF2-40B4-BE49-F238E27FC236}">
                <a16:creationId xmlns:a16="http://schemas.microsoft.com/office/drawing/2014/main" id="{D5F023F9-D730-4CFF-80CD-68E6772B7300}"/>
              </a:ext>
            </a:extLst>
          </p:cNvPr>
          <p:cNvSpPr>
            <a:spLocks noGrp="1"/>
          </p:cNvSpPr>
          <p:nvPr>
            <p:ph type="sldNum" sz="quarter" idx="12"/>
          </p:nvPr>
        </p:nvSpPr>
        <p:spPr/>
        <p:txBody>
          <a:bodyPr/>
          <a:lstStyle/>
          <a:p>
            <a:fld id="{4C8B8A27-DF03-4546-BA93-21C967D57E5C}" type="slidenum">
              <a:rPr lang="en-US" smtClean="0"/>
              <a:pPr/>
              <a:t>24</a:t>
            </a:fld>
            <a:endParaRPr lang="en-US" dirty="0"/>
          </a:p>
        </p:txBody>
      </p:sp>
    </p:spTree>
    <p:extLst>
      <p:ext uri="{BB962C8B-B14F-4D97-AF65-F5344CB8AC3E}">
        <p14:creationId xmlns:p14="http://schemas.microsoft.com/office/powerpoint/2010/main" val="3099639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par>
                                <p:cTn id="13" presetID="21" presetClass="entr" presetSubtype="1"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heel(1)">
                                      <p:cBhvr>
                                        <p:cTn id="15"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normAutofit/>
          </a:bodyPr>
          <a:lstStyle/>
          <a:p>
            <a:r>
              <a:rPr lang="en-US">
                <a:effectLst/>
                <a:cs typeface="Arial" panose="020B0604020202020204" pitchFamily="34" charset="0"/>
              </a:rPr>
              <a:t>TỪ ĐIỂN DỮ LIỆU</a:t>
            </a:r>
            <a:endParaRPr lang="en-US"/>
          </a:p>
        </p:txBody>
      </p:sp>
      <p:pic>
        <p:nvPicPr>
          <p:cNvPr id="4" name="Picture 3" descr="Table&#10;&#10;Description automatically generated">
            <a:extLst>
              <a:ext uri="{FF2B5EF4-FFF2-40B4-BE49-F238E27FC236}">
                <a16:creationId xmlns:a16="http://schemas.microsoft.com/office/drawing/2014/main" id="{10590218-05AE-4F9A-A9F4-9A1BB9F04817}"/>
              </a:ext>
            </a:extLst>
          </p:cNvPr>
          <p:cNvPicPr>
            <a:picLocks noChangeAspect="1"/>
          </p:cNvPicPr>
          <p:nvPr/>
        </p:nvPicPr>
        <p:blipFill rotWithShape="1">
          <a:blip r:embed="rId2">
            <a:extLst>
              <a:ext uri="{28A0092B-C50C-407E-A947-70E740481C1C}">
                <a14:useLocalDpi xmlns:a14="http://schemas.microsoft.com/office/drawing/2010/main" val="0"/>
              </a:ext>
            </a:extLst>
          </a:blip>
          <a:srcRect l="12802" t="6359" r="8505" b="38747"/>
          <a:stretch/>
        </p:blipFill>
        <p:spPr>
          <a:xfrm>
            <a:off x="1069848" y="1535772"/>
            <a:ext cx="5026152" cy="4958287"/>
          </a:xfrm>
          <a:prstGeom prst="rect">
            <a:avLst/>
          </a:prstGeom>
        </p:spPr>
      </p:pic>
      <p:pic>
        <p:nvPicPr>
          <p:cNvPr id="8" name="Picture 7" descr="Table&#10;&#10;Description automatically generated">
            <a:extLst>
              <a:ext uri="{FF2B5EF4-FFF2-40B4-BE49-F238E27FC236}">
                <a16:creationId xmlns:a16="http://schemas.microsoft.com/office/drawing/2014/main" id="{6B5E099B-E2CF-4826-9113-A4B4081C09A5}"/>
              </a:ext>
            </a:extLst>
          </p:cNvPr>
          <p:cNvPicPr>
            <a:picLocks noChangeAspect="1"/>
          </p:cNvPicPr>
          <p:nvPr/>
        </p:nvPicPr>
        <p:blipFill rotWithShape="1">
          <a:blip r:embed="rId2">
            <a:extLst>
              <a:ext uri="{28A0092B-C50C-407E-A947-70E740481C1C}">
                <a14:useLocalDpi xmlns:a14="http://schemas.microsoft.com/office/drawing/2010/main" val="0"/>
              </a:ext>
            </a:extLst>
          </a:blip>
          <a:srcRect l="13386" t="60839" r="7920" b="17571"/>
          <a:stretch/>
        </p:blipFill>
        <p:spPr>
          <a:xfrm>
            <a:off x="6096000" y="1535772"/>
            <a:ext cx="5026152" cy="1950097"/>
          </a:xfrm>
          <a:prstGeom prst="rect">
            <a:avLst/>
          </a:prstGeom>
        </p:spPr>
      </p:pic>
      <p:sp>
        <p:nvSpPr>
          <p:cNvPr id="9" name="Slide Number Placeholder 8">
            <a:extLst>
              <a:ext uri="{FF2B5EF4-FFF2-40B4-BE49-F238E27FC236}">
                <a16:creationId xmlns:a16="http://schemas.microsoft.com/office/drawing/2014/main" id="{C61F471E-3462-41DB-99FF-97F74A4189A1}"/>
              </a:ext>
            </a:extLst>
          </p:cNvPr>
          <p:cNvSpPr>
            <a:spLocks noGrp="1"/>
          </p:cNvSpPr>
          <p:nvPr>
            <p:ph type="sldNum" sz="quarter" idx="12"/>
          </p:nvPr>
        </p:nvSpPr>
        <p:spPr/>
        <p:txBody>
          <a:bodyPr/>
          <a:lstStyle/>
          <a:p>
            <a:fld id="{4C8B8A27-DF03-4546-BA93-21C967D57E5C}" type="slidenum">
              <a:rPr lang="en-US" smtClean="0"/>
              <a:pPr/>
              <a:t>25</a:t>
            </a:fld>
            <a:endParaRPr lang="en-US" dirty="0"/>
          </a:p>
        </p:txBody>
      </p:sp>
    </p:spTree>
    <p:extLst>
      <p:ext uri="{BB962C8B-B14F-4D97-AF65-F5344CB8AC3E}">
        <p14:creationId xmlns:p14="http://schemas.microsoft.com/office/powerpoint/2010/main" val="2831126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wheel(1)">
                                      <p:cBhvr>
                                        <p:cTn id="10"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846968" cy="1325563"/>
          </a:xfrm>
        </p:spPr>
        <p:txBody>
          <a:bodyPr/>
          <a:lstStyle/>
          <a:p>
            <a:r>
              <a:rPr lang="vi-VN">
                <a:effectLst/>
                <a:cs typeface="Arial" panose="020B0604020202020204" pitchFamily="34" charset="0"/>
              </a:rPr>
              <a:t>GIỚI THIỆU VỀ HỆ QUẢN TRỊ CSDL MYSQL</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lstStyle/>
          <a:p>
            <a:r>
              <a:rPr lang="vi-VN"/>
              <a:t>MySQL là chương trình dùng để quản lý hệ thống cơ sở dữ liệu (CSDL), trong đó CSDL là một hệ thống lưu trữ thông tin được sắp xếp rõ ràng, phân lớp ngăn nắp những thông tin mà mình lưu trữ</a:t>
            </a:r>
            <a:r>
              <a:rPr lang="en-GB"/>
              <a:t>.</a:t>
            </a:r>
            <a:endParaRPr lang="en-US"/>
          </a:p>
        </p:txBody>
      </p:sp>
      <p:pic>
        <p:nvPicPr>
          <p:cNvPr id="7" name="Picture 6" descr="Hướng dẫn Mysql toàn tập - THOAIMAICHON.COM">
            <a:extLst>
              <a:ext uri="{FF2B5EF4-FFF2-40B4-BE49-F238E27FC236}">
                <a16:creationId xmlns:a16="http://schemas.microsoft.com/office/drawing/2014/main" id="{9A7BF244-62FD-421C-80C9-1F422645BC8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19013" y="3429000"/>
            <a:ext cx="3535680" cy="1828165"/>
          </a:xfrm>
          <a:prstGeom prst="rect">
            <a:avLst/>
          </a:prstGeom>
          <a:noFill/>
          <a:ln>
            <a:noFill/>
          </a:ln>
        </p:spPr>
      </p:pic>
      <p:sp>
        <p:nvSpPr>
          <p:cNvPr id="8" name="Slide Number Placeholder 7">
            <a:extLst>
              <a:ext uri="{FF2B5EF4-FFF2-40B4-BE49-F238E27FC236}">
                <a16:creationId xmlns:a16="http://schemas.microsoft.com/office/drawing/2014/main" id="{C782823E-1A5A-4B1B-9989-9C0F7449BDF4}"/>
              </a:ext>
            </a:extLst>
          </p:cNvPr>
          <p:cNvSpPr>
            <a:spLocks noGrp="1"/>
          </p:cNvSpPr>
          <p:nvPr>
            <p:ph type="sldNum" sz="quarter" idx="12"/>
          </p:nvPr>
        </p:nvSpPr>
        <p:spPr/>
        <p:txBody>
          <a:bodyPr/>
          <a:lstStyle/>
          <a:p>
            <a:fld id="{4C8B8A27-DF03-4546-BA93-21C967D57E5C}" type="slidenum">
              <a:rPr lang="en-US" smtClean="0"/>
              <a:pPr/>
              <a:t>26</a:t>
            </a:fld>
            <a:endParaRPr lang="en-US" dirty="0"/>
          </a:p>
        </p:txBody>
      </p:sp>
    </p:spTree>
    <p:extLst>
      <p:ext uri="{BB962C8B-B14F-4D97-AF65-F5344CB8AC3E}">
        <p14:creationId xmlns:p14="http://schemas.microsoft.com/office/powerpoint/2010/main" val="424703036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par>
                          <p:cTn id="13" fill="hold">
                            <p:stCondLst>
                              <p:cond delay="500"/>
                            </p:stCondLst>
                            <p:childTnLst>
                              <p:par>
                                <p:cTn id="14" presetID="22" presetClass="entr" presetSubtype="4"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wipe(down)">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846968" cy="1325563"/>
          </a:xfrm>
        </p:spPr>
        <p:txBody>
          <a:bodyPr/>
          <a:lstStyle/>
          <a:p>
            <a:r>
              <a:rPr lang="vi-VN">
                <a:effectLst/>
                <a:cs typeface="Arial" panose="020B0604020202020204" pitchFamily="34" charset="0"/>
              </a:rPr>
              <a:t>GIỚI THIỆU VỀ HỆ QUẢN TRỊ CSDL MYSQL</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lstStyle/>
          <a:p>
            <a:pPr algn="just"/>
            <a:r>
              <a:rPr lang="vi-VN"/>
              <a:t>Máy chủ cơ sở dữ liệu MySQL đáp ứng nhiều tính năng linh hoạt, nó có sức chứa để xử lý các ứng dụng được nhúng sâu với 1MB dung lượng để chạy kho dữ liệu khổng lồ lên đến hàng terabytes thông tin. Đặc tính đáng chú ý của MySQL là sự linh hoạt về nền tảng với tất cả các phiên bản của Windows, Unix và Linux đang được hỗ trợ. Và đương nhiên, tính chất mã nguồn mở của MySQL cho phép tùy biến theo ý muốn để thêm các yêu cầu phù hợp cho database server.</a:t>
            </a:r>
            <a:endParaRPr lang="en-US"/>
          </a:p>
        </p:txBody>
      </p:sp>
      <p:sp>
        <p:nvSpPr>
          <p:cNvPr id="5" name="Slide Number Placeholder 4">
            <a:extLst>
              <a:ext uri="{FF2B5EF4-FFF2-40B4-BE49-F238E27FC236}">
                <a16:creationId xmlns:a16="http://schemas.microsoft.com/office/drawing/2014/main" id="{AA96AED9-5103-408D-8C45-775F17D42E6F}"/>
              </a:ext>
            </a:extLst>
          </p:cNvPr>
          <p:cNvSpPr>
            <a:spLocks noGrp="1"/>
          </p:cNvSpPr>
          <p:nvPr>
            <p:ph type="sldNum" sz="quarter" idx="12"/>
          </p:nvPr>
        </p:nvSpPr>
        <p:spPr/>
        <p:txBody>
          <a:bodyPr/>
          <a:lstStyle/>
          <a:p>
            <a:fld id="{4C8B8A27-DF03-4546-BA93-21C967D57E5C}" type="slidenum">
              <a:rPr lang="en-US" smtClean="0"/>
              <a:pPr/>
              <a:t>27</a:t>
            </a:fld>
            <a:endParaRPr lang="en-US" dirty="0"/>
          </a:p>
        </p:txBody>
      </p:sp>
    </p:spTree>
    <p:extLst>
      <p:ext uri="{BB962C8B-B14F-4D97-AF65-F5344CB8AC3E}">
        <p14:creationId xmlns:p14="http://schemas.microsoft.com/office/powerpoint/2010/main" val="706546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AB51864D-84EB-4A09-99A2-0E80F2FF85C5}"/>
              </a:ext>
            </a:extLst>
          </p:cNvPr>
          <p:cNvSpPr>
            <a:spLocks noGrp="1"/>
          </p:cNvSpPr>
          <p:nvPr>
            <p:ph sz="half" idx="2"/>
          </p:nvPr>
        </p:nvSpPr>
        <p:spPr>
          <a:xfrm>
            <a:off x="1069847" y="2277367"/>
            <a:ext cx="4872133" cy="3684588"/>
          </a:xfrm>
        </p:spPr>
        <p:txBody>
          <a:bodyPr>
            <a:normAutofit/>
          </a:bodyPr>
          <a:lstStyle/>
          <a:p>
            <a:pPr algn="just"/>
            <a:r>
              <a:rPr lang="en-US">
                <a:effectLst/>
                <a:cs typeface="Arial" panose="020B0604020202020204" pitchFamily="34" charset="0"/>
              </a:rPr>
              <a:t>Hiệu năng cao</a:t>
            </a:r>
          </a:p>
          <a:p>
            <a:pPr algn="just"/>
            <a:r>
              <a:rPr lang="en-US">
                <a:effectLst/>
                <a:cs typeface="Arial" panose="020B0604020202020204" pitchFamily="34" charset="0"/>
              </a:rPr>
              <a:t>Tính sẵn sàng cao.</a:t>
            </a:r>
          </a:p>
          <a:p>
            <a:pPr algn="just">
              <a:lnSpc>
                <a:spcPct val="150000"/>
              </a:lnSpc>
              <a:spcAft>
                <a:spcPts val="800"/>
              </a:spcAft>
            </a:pPr>
            <a:r>
              <a:rPr lang="en-US">
                <a:effectLst/>
                <a:cs typeface="Arial" panose="020B0604020202020204" pitchFamily="34" charset="0"/>
              </a:rPr>
              <a:t>Hỗ trợ giao tác (transaction) mạnh mẽ.</a:t>
            </a:r>
          </a:p>
        </p:txBody>
      </p:sp>
      <p:sp>
        <p:nvSpPr>
          <p:cNvPr id="6" name="Content Placeholder 5">
            <a:extLst>
              <a:ext uri="{FF2B5EF4-FFF2-40B4-BE49-F238E27FC236}">
                <a16:creationId xmlns:a16="http://schemas.microsoft.com/office/drawing/2014/main" id="{3AB412D7-AA83-4592-9339-06E285F413A6}"/>
              </a:ext>
            </a:extLst>
          </p:cNvPr>
          <p:cNvSpPr>
            <a:spLocks noGrp="1"/>
          </p:cNvSpPr>
          <p:nvPr>
            <p:ph sz="quarter" idx="4"/>
          </p:nvPr>
        </p:nvSpPr>
        <p:spPr>
          <a:xfrm>
            <a:off x="6119870" y="2271810"/>
            <a:ext cx="4872134" cy="3684588"/>
          </a:xfrm>
        </p:spPr>
        <p:txBody>
          <a:bodyPr/>
          <a:lstStyle/>
          <a:p>
            <a:pPr algn="just">
              <a:spcAft>
                <a:spcPts val="800"/>
              </a:spcAft>
            </a:pPr>
            <a:r>
              <a:rPr lang="en-US">
                <a:cs typeface="Arial" panose="020B0604020202020204" pitchFamily="34" charset="0"/>
              </a:rPr>
              <a:t>Bảo vệ dữ liệu mạnh mẽ.</a:t>
            </a:r>
          </a:p>
          <a:p>
            <a:pPr algn="just"/>
            <a:r>
              <a:rPr lang="en-US">
                <a:cs typeface="Arial" panose="020B0604020202020204" pitchFamily="34" charset="0"/>
              </a:rPr>
              <a:t>Phát triển ứng dụng toàn diện.</a:t>
            </a:r>
          </a:p>
          <a:p>
            <a:pPr algn="just"/>
            <a:r>
              <a:rPr lang="en-US">
                <a:cs typeface="Arial" panose="020B0604020202020204" pitchFamily="34" charset="0"/>
              </a:rPr>
              <a:t>Sử dụng miễn phí.</a:t>
            </a:r>
          </a:p>
          <a:p>
            <a:endParaRPr lang="en-US"/>
          </a:p>
        </p:txBody>
      </p:sp>
      <p:sp>
        <p:nvSpPr>
          <p:cNvPr id="7" name="TextBox 6">
            <a:extLst>
              <a:ext uri="{FF2B5EF4-FFF2-40B4-BE49-F238E27FC236}">
                <a16:creationId xmlns:a16="http://schemas.microsoft.com/office/drawing/2014/main" id="{F3DBB1AB-1AD7-487B-8EA0-17DAB45E47A7}"/>
              </a:ext>
            </a:extLst>
          </p:cNvPr>
          <p:cNvSpPr txBox="1"/>
          <p:nvPr/>
        </p:nvSpPr>
        <p:spPr>
          <a:xfrm>
            <a:off x="1069847" y="1690688"/>
            <a:ext cx="9669869" cy="400110"/>
          </a:xfrm>
          <a:prstGeom prst="rect">
            <a:avLst/>
          </a:prstGeom>
          <a:noFill/>
        </p:spPr>
        <p:txBody>
          <a:bodyPr wrap="square" rtlCol="0">
            <a:spAutoFit/>
          </a:bodyPr>
          <a:lstStyle/>
          <a:p>
            <a:r>
              <a:rPr lang="en-GB" sz="2000" b="1">
                <a:latin typeface="Roboto" panose="02000000000000000000" pitchFamily="2" charset="0"/>
                <a:ea typeface="Roboto" panose="02000000000000000000" pitchFamily="2" charset="0"/>
              </a:rPr>
              <a:t>Ưu điểm của MySQL</a:t>
            </a:r>
            <a:endParaRPr lang="en-US" sz="2000" b="1">
              <a:latin typeface="Roboto" panose="02000000000000000000" pitchFamily="2" charset="0"/>
              <a:ea typeface="Roboto" panose="02000000000000000000" pitchFamily="2" charset="0"/>
            </a:endParaRPr>
          </a:p>
        </p:txBody>
      </p:sp>
      <p:sp>
        <p:nvSpPr>
          <p:cNvPr id="10" name="Title 1">
            <a:extLst>
              <a:ext uri="{FF2B5EF4-FFF2-40B4-BE49-F238E27FC236}">
                <a16:creationId xmlns:a16="http://schemas.microsoft.com/office/drawing/2014/main" id="{92E35828-822F-4872-BF4F-F85A7706A286}"/>
              </a:ext>
            </a:extLst>
          </p:cNvPr>
          <p:cNvSpPr txBox="1">
            <a:spLocks/>
          </p:cNvSpPr>
          <p:nvPr/>
        </p:nvSpPr>
        <p:spPr>
          <a:xfrm>
            <a:off x="1069848" y="502920"/>
            <a:ext cx="9846968" cy="1325563"/>
          </a:xfrm>
          <a:prstGeom prst="rect">
            <a:avLst/>
          </a:prstGeom>
        </p:spPr>
        <p:txBody>
          <a:bodyPr vert="horz" lIns="91440" tIns="45720" rIns="91440" bIns="45720" rtlCol="0" anchor="ctr">
            <a:normAutofit/>
          </a:bodyPr>
          <a:lstStyle>
            <a:lvl1pPr algn="l" defTabSz="914400" rtl="0" eaLnBrk="1" latinLnBrk="0" hangingPunct="1">
              <a:lnSpc>
                <a:spcPct val="100000"/>
              </a:lnSpc>
              <a:spcBef>
                <a:spcPct val="0"/>
              </a:spcBef>
              <a:buNone/>
              <a:defRPr sz="4000" kern="1200">
                <a:solidFill>
                  <a:schemeClr val="tx2"/>
                </a:solidFill>
                <a:latin typeface="Roboto" panose="02000000000000000000" pitchFamily="2" charset="0"/>
                <a:ea typeface="Roboto" panose="02000000000000000000" pitchFamily="2" charset="0"/>
                <a:cs typeface="+mj-cs"/>
              </a:defRPr>
            </a:lvl1pPr>
          </a:lstStyle>
          <a:p>
            <a:r>
              <a:rPr lang="vi-VN">
                <a:cs typeface="Arial" panose="020B0604020202020204" pitchFamily="34" charset="0"/>
              </a:rPr>
              <a:t>GIỚI THIỆU VỀ HỆ QUẢN TRỊ CSDL MYSQL</a:t>
            </a:r>
            <a:endParaRPr lang="en-US"/>
          </a:p>
        </p:txBody>
      </p:sp>
      <p:sp>
        <p:nvSpPr>
          <p:cNvPr id="12" name="Slide Number Placeholder 11">
            <a:extLst>
              <a:ext uri="{FF2B5EF4-FFF2-40B4-BE49-F238E27FC236}">
                <a16:creationId xmlns:a16="http://schemas.microsoft.com/office/drawing/2014/main" id="{3E2A0180-4F6C-4C64-A3CF-4BED178DC4F6}"/>
              </a:ext>
            </a:extLst>
          </p:cNvPr>
          <p:cNvSpPr>
            <a:spLocks noGrp="1"/>
          </p:cNvSpPr>
          <p:nvPr>
            <p:ph type="sldNum" sz="quarter" idx="12"/>
          </p:nvPr>
        </p:nvSpPr>
        <p:spPr/>
        <p:txBody>
          <a:bodyPr/>
          <a:lstStyle/>
          <a:p>
            <a:fld id="{4C8B8A27-DF03-4546-BA93-21C967D57E5C}" type="slidenum">
              <a:rPr lang="en-US" smtClean="0"/>
              <a:pPr/>
              <a:t>28</a:t>
            </a:fld>
            <a:endParaRPr lang="en-US"/>
          </a:p>
        </p:txBody>
      </p:sp>
    </p:spTree>
    <p:extLst>
      <p:ext uri="{BB962C8B-B14F-4D97-AF65-F5344CB8AC3E}">
        <p14:creationId xmlns:p14="http://schemas.microsoft.com/office/powerpoint/2010/main" val="21796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4">
                                            <p:txEl>
                                              <p:pRg st="1" end="1"/>
                                            </p:txEl>
                                          </p:spTgt>
                                        </p:tgtEl>
                                        <p:attrNameLst>
                                          <p:attrName>style.visibility</p:attrName>
                                        </p:attrNameLst>
                                      </p:cBhvr>
                                      <p:to>
                                        <p:strVal val="visible"/>
                                      </p:to>
                                    </p:set>
                                    <p:animEffect transition="in" filter="barn(inVertical)">
                                      <p:cBhvr>
                                        <p:cTn id="16" dur="500"/>
                                        <p:tgtEl>
                                          <p:spTgt spid="4">
                                            <p:txEl>
                                              <p:pRg st="1" end="1"/>
                                            </p:txEl>
                                          </p:spTgt>
                                        </p:tgtEl>
                                      </p:cBhvr>
                                    </p:animEffect>
                                  </p:childTnLst>
                                </p:cTn>
                              </p:par>
                            </p:childTnLst>
                          </p:cTn>
                        </p:par>
                        <p:par>
                          <p:cTn id="17" fill="hold">
                            <p:stCondLst>
                              <p:cond delay="1000"/>
                            </p:stCondLst>
                            <p:childTnLst>
                              <p:par>
                                <p:cTn id="18" presetID="16" presetClass="entr" presetSubtype="21" fill="hold" grpId="0" nodeType="afterEffect">
                                  <p:stCondLst>
                                    <p:cond delay="0"/>
                                  </p:stCondLst>
                                  <p:childTnLst>
                                    <p:set>
                                      <p:cBhvr>
                                        <p:cTn id="19" dur="1" fill="hold">
                                          <p:stCondLst>
                                            <p:cond delay="0"/>
                                          </p:stCondLst>
                                        </p:cTn>
                                        <p:tgtEl>
                                          <p:spTgt spid="4">
                                            <p:txEl>
                                              <p:pRg st="2" end="2"/>
                                            </p:txEl>
                                          </p:spTgt>
                                        </p:tgtEl>
                                        <p:attrNameLst>
                                          <p:attrName>style.visibility</p:attrName>
                                        </p:attrNameLst>
                                      </p:cBhvr>
                                      <p:to>
                                        <p:strVal val="visible"/>
                                      </p:to>
                                    </p:set>
                                    <p:animEffect transition="in" filter="barn(inVertical)">
                                      <p:cBhvr>
                                        <p:cTn id="20" dur="500"/>
                                        <p:tgtEl>
                                          <p:spTgt spid="4">
                                            <p:txEl>
                                              <p:pRg st="2" end="2"/>
                                            </p:txEl>
                                          </p:spTgt>
                                        </p:tgtEl>
                                      </p:cBhvr>
                                    </p:animEffect>
                                  </p:childTnLst>
                                </p:cTn>
                              </p:par>
                            </p:childTnLst>
                          </p:cTn>
                        </p:par>
                        <p:par>
                          <p:cTn id="21" fill="hold">
                            <p:stCondLst>
                              <p:cond delay="1500"/>
                            </p:stCondLst>
                            <p:childTnLst>
                              <p:par>
                                <p:cTn id="22" presetID="16" presetClass="entr" presetSubtype="21" fill="hold" grpId="0" nodeType="afterEffect">
                                  <p:stCondLst>
                                    <p:cond delay="0"/>
                                  </p:stCondLst>
                                  <p:childTnLst>
                                    <p:set>
                                      <p:cBhvr>
                                        <p:cTn id="23" dur="1" fill="hold">
                                          <p:stCondLst>
                                            <p:cond delay="0"/>
                                          </p:stCondLst>
                                        </p:cTn>
                                        <p:tgtEl>
                                          <p:spTgt spid="6">
                                            <p:txEl>
                                              <p:pRg st="0" end="0"/>
                                            </p:txEl>
                                          </p:spTgt>
                                        </p:tgtEl>
                                        <p:attrNameLst>
                                          <p:attrName>style.visibility</p:attrName>
                                        </p:attrNameLst>
                                      </p:cBhvr>
                                      <p:to>
                                        <p:strVal val="visible"/>
                                      </p:to>
                                    </p:set>
                                    <p:animEffect transition="in" filter="barn(inVertical)">
                                      <p:cBhvr>
                                        <p:cTn id="24" dur="500"/>
                                        <p:tgtEl>
                                          <p:spTgt spid="6">
                                            <p:txEl>
                                              <p:pRg st="0" end="0"/>
                                            </p:txEl>
                                          </p:spTgt>
                                        </p:tgtEl>
                                      </p:cBhvr>
                                    </p:animEffect>
                                  </p:childTnLst>
                                </p:cTn>
                              </p:par>
                            </p:childTnLst>
                          </p:cTn>
                        </p:par>
                        <p:par>
                          <p:cTn id="25" fill="hold">
                            <p:stCondLst>
                              <p:cond delay="2000"/>
                            </p:stCondLst>
                            <p:childTnLst>
                              <p:par>
                                <p:cTn id="26" presetID="16" presetClass="entr" presetSubtype="21" fill="hold" grpId="0" nodeType="afterEffect">
                                  <p:stCondLst>
                                    <p:cond delay="0"/>
                                  </p:stCondLst>
                                  <p:childTnLst>
                                    <p:set>
                                      <p:cBhvr>
                                        <p:cTn id="27" dur="1" fill="hold">
                                          <p:stCondLst>
                                            <p:cond delay="0"/>
                                          </p:stCondLst>
                                        </p:cTn>
                                        <p:tgtEl>
                                          <p:spTgt spid="6">
                                            <p:txEl>
                                              <p:pRg st="1" end="1"/>
                                            </p:txEl>
                                          </p:spTgt>
                                        </p:tgtEl>
                                        <p:attrNameLst>
                                          <p:attrName>style.visibility</p:attrName>
                                        </p:attrNameLst>
                                      </p:cBhvr>
                                      <p:to>
                                        <p:strVal val="visible"/>
                                      </p:to>
                                    </p:set>
                                    <p:animEffect transition="in" filter="barn(inVertical)">
                                      <p:cBhvr>
                                        <p:cTn id="28" dur="500"/>
                                        <p:tgtEl>
                                          <p:spTgt spid="6">
                                            <p:txEl>
                                              <p:pRg st="1" end="1"/>
                                            </p:txEl>
                                          </p:spTgt>
                                        </p:tgtEl>
                                      </p:cBhvr>
                                    </p:animEffect>
                                  </p:childTnLst>
                                </p:cTn>
                              </p:par>
                            </p:childTnLst>
                          </p:cTn>
                        </p:par>
                        <p:par>
                          <p:cTn id="29" fill="hold">
                            <p:stCondLst>
                              <p:cond delay="2500"/>
                            </p:stCondLst>
                            <p:childTnLst>
                              <p:par>
                                <p:cTn id="30" presetID="16" presetClass="entr" presetSubtype="21" fill="hold" grpId="0" nodeType="afterEffect">
                                  <p:stCondLst>
                                    <p:cond delay="0"/>
                                  </p:stCondLst>
                                  <p:childTnLst>
                                    <p:set>
                                      <p:cBhvr>
                                        <p:cTn id="31" dur="1" fill="hold">
                                          <p:stCondLst>
                                            <p:cond delay="0"/>
                                          </p:stCondLst>
                                        </p:cTn>
                                        <p:tgtEl>
                                          <p:spTgt spid="6">
                                            <p:txEl>
                                              <p:pRg st="2" end="2"/>
                                            </p:txEl>
                                          </p:spTgt>
                                        </p:tgtEl>
                                        <p:attrNameLst>
                                          <p:attrName>style.visibility</p:attrName>
                                        </p:attrNameLst>
                                      </p:cBhvr>
                                      <p:to>
                                        <p:strVal val="visible"/>
                                      </p:to>
                                    </p:set>
                                    <p:animEffect transition="in" filter="barn(inVertical)">
                                      <p:cBhvr>
                                        <p:cTn id="32" dur="500"/>
                                        <p:tgtEl>
                                          <p:spTgt spid="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uiExpand="1" build="p"/>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846968" cy="1325563"/>
          </a:xfrm>
        </p:spPr>
        <p:txBody>
          <a:bodyPr/>
          <a:lstStyle/>
          <a:p>
            <a:r>
              <a:rPr lang="vi-VN">
                <a:effectLst/>
                <a:cs typeface="Arial" panose="020B0604020202020204" pitchFamily="34" charset="0"/>
              </a:rPr>
              <a:t>GIỚI THIỆU VỀ NGÔN NGỮ HTML5</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lstStyle/>
          <a:p>
            <a:pPr algn="just"/>
            <a:r>
              <a:rPr lang="vi-VN"/>
              <a:t>HTML5 là một ngôn ngữ lập trình được phát triển trên nền tảng ngôn ngữ HTML và quan trọng nhất của World Wide Web (WWW). Nó được sử dụng để thiết kế và cấu trúc các website, hỗ trợ cho đa phương tiện tối đa nhưng vẫn giúp cho website thân thiện với mọi người dùng và mọi thiết bị, các chương trình máy tính, trình duyệt web…</a:t>
            </a:r>
            <a:endParaRPr lang="en-US"/>
          </a:p>
        </p:txBody>
      </p:sp>
      <p:pic>
        <p:nvPicPr>
          <p:cNvPr id="7" name="Picture 6">
            <a:extLst>
              <a:ext uri="{FF2B5EF4-FFF2-40B4-BE49-F238E27FC236}">
                <a16:creationId xmlns:a16="http://schemas.microsoft.com/office/drawing/2014/main" id="{9A7BF244-62FD-421C-80C9-1F422645BC8E}"/>
              </a:ext>
            </a:extLst>
          </p:cNvPr>
          <p:cNvPicPr/>
          <p:nvPr/>
        </p:nvPicPr>
        <p:blipFill>
          <a:blip r:embed="rId2">
            <a:extLst>
              <a:ext uri="{28A0092B-C50C-407E-A947-70E740481C1C}">
                <a14:useLocalDpi xmlns:a14="http://schemas.microsoft.com/office/drawing/2010/main" val="0"/>
              </a:ext>
            </a:extLst>
          </a:blip>
          <a:srcRect/>
          <a:stretch/>
        </p:blipFill>
        <p:spPr bwMode="auto">
          <a:xfrm>
            <a:off x="4119013" y="4458018"/>
            <a:ext cx="3535680" cy="1767840"/>
          </a:xfrm>
          <a:prstGeom prst="rect">
            <a:avLst/>
          </a:prstGeom>
          <a:noFill/>
          <a:ln>
            <a:noFill/>
          </a:ln>
        </p:spPr>
      </p:pic>
      <p:sp>
        <p:nvSpPr>
          <p:cNvPr id="5" name="Slide Number Placeholder 4">
            <a:extLst>
              <a:ext uri="{FF2B5EF4-FFF2-40B4-BE49-F238E27FC236}">
                <a16:creationId xmlns:a16="http://schemas.microsoft.com/office/drawing/2014/main" id="{ECA124BD-33DC-49BF-9325-7ED3CF166F99}"/>
              </a:ext>
            </a:extLst>
          </p:cNvPr>
          <p:cNvSpPr>
            <a:spLocks noGrp="1"/>
          </p:cNvSpPr>
          <p:nvPr>
            <p:ph type="sldNum" sz="quarter" idx="12"/>
          </p:nvPr>
        </p:nvSpPr>
        <p:spPr/>
        <p:txBody>
          <a:bodyPr/>
          <a:lstStyle/>
          <a:p>
            <a:fld id="{4C8B8A27-DF03-4546-BA93-21C967D57E5C}" type="slidenum">
              <a:rPr lang="en-US" smtClean="0"/>
              <a:pPr/>
              <a:t>29</a:t>
            </a:fld>
            <a:endParaRPr lang="en-US" dirty="0"/>
          </a:p>
        </p:txBody>
      </p:sp>
    </p:spTree>
    <p:extLst>
      <p:ext uri="{BB962C8B-B14F-4D97-AF65-F5344CB8AC3E}">
        <p14:creationId xmlns:p14="http://schemas.microsoft.com/office/powerpoint/2010/main" val="387541145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LÝ DO CHỌN ĐỀ TÀI</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lstStyle/>
          <a:p>
            <a:pPr algn="just"/>
            <a:r>
              <a:rPr lang="vi-VN"/>
              <a:t>Trước đây khi máy tính chưa được ứng dụng rộng rãi, các công việc quản lý nhà hàng đều được làm thủ công nên rất mất thời gian và tốn kém về nhân lực cũng như tài chính. Ngày nay, với sự phát triển công nghệ thông tin mà máy tính đã được sử dụng rộng rãi trong các cơ quan, nhà máy, trường học, giúp cho tiến độ xử lý công việc được tốt hơn. Việc sử dụng máy tính vào công tác quản lý nhà hàng là một yêu cầu cần thiết nhằm xóa bỏ những phương pháp lưu trữ bằng sổ sách lạc hậu, lỗi thời gây tốn kém về nhiều mặt.</a:t>
            </a:r>
            <a:endParaRPr lang="en-US"/>
          </a:p>
        </p:txBody>
      </p:sp>
      <p:sp>
        <p:nvSpPr>
          <p:cNvPr id="5" name="Slide Number Placeholder 4">
            <a:extLst>
              <a:ext uri="{FF2B5EF4-FFF2-40B4-BE49-F238E27FC236}">
                <a16:creationId xmlns:a16="http://schemas.microsoft.com/office/drawing/2014/main" id="{D478F9F3-0746-4357-A7B4-D773012B6730}"/>
              </a:ext>
            </a:extLst>
          </p:cNvPr>
          <p:cNvSpPr>
            <a:spLocks noGrp="1"/>
          </p:cNvSpPr>
          <p:nvPr>
            <p:ph type="sldNum" sz="quarter" idx="12"/>
          </p:nvPr>
        </p:nvSpPr>
        <p:spPr/>
        <p:txBody>
          <a:bodyPr/>
          <a:lstStyle/>
          <a:p>
            <a:fld id="{4C8B8A27-DF03-4546-BA93-21C967D57E5C}" type="slidenum">
              <a:rPr lang="en-US" smtClean="0"/>
              <a:pPr/>
              <a:t>3</a:t>
            </a:fld>
            <a:endParaRPr lang="en-US" dirty="0"/>
          </a:p>
        </p:txBody>
      </p:sp>
    </p:spTree>
    <p:extLst>
      <p:ext uri="{BB962C8B-B14F-4D97-AF65-F5344CB8AC3E}">
        <p14:creationId xmlns:p14="http://schemas.microsoft.com/office/powerpoint/2010/main" val="1704606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846968" cy="1325563"/>
          </a:xfrm>
        </p:spPr>
        <p:txBody>
          <a:bodyPr/>
          <a:lstStyle/>
          <a:p>
            <a:r>
              <a:rPr lang="vi-VN">
                <a:effectLst/>
                <a:cs typeface="Arial" panose="020B0604020202020204" pitchFamily="34" charset="0"/>
              </a:rPr>
              <a:t>GIỚI THIỆU VỀ NGÔN NGỮ HTML5</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735001" cy="4351338"/>
          </a:xfrm>
        </p:spPr>
        <p:txBody>
          <a:bodyPr>
            <a:normAutofit/>
          </a:bodyPr>
          <a:lstStyle/>
          <a:p>
            <a:pPr marL="0" indent="0" algn="just">
              <a:buNone/>
            </a:pPr>
            <a:r>
              <a:rPr lang="vi-VN" b="1"/>
              <a:t>Lịch sử phát triển của HTML5</a:t>
            </a:r>
          </a:p>
          <a:p>
            <a:pPr algn="just"/>
            <a:r>
              <a:rPr lang="vi-VN"/>
              <a:t>Năm 1989: “World Wide Web” ra đời nhờ phát minh của Tim Berners-Lee.</a:t>
            </a:r>
          </a:p>
          <a:p>
            <a:pPr algn="just"/>
            <a:r>
              <a:rPr lang="vi-VN"/>
              <a:t>Năm 1990: Internet ra đời.</a:t>
            </a:r>
          </a:p>
          <a:p>
            <a:pPr algn="just"/>
            <a:r>
              <a:rPr lang="vi-VN"/>
              <a:t>Năm 1991: HTML ra đời, cho đến năm 1998 thì đã được cải tiến từ phiên bản 1 đến phiên bản 4.</a:t>
            </a:r>
          </a:p>
          <a:p>
            <a:pPr algn="just"/>
            <a:r>
              <a:rPr lang="vi-VN"/>
              <a:t>Năm 2000: Phiên bản XHTML 1.0 ra đời nhờ tổ chức World Wide Web Consortium (W3C).</a:t>
            </a:r>
          </a:p>
        </p:txBody>
      </p:sp>
      <p:sp>
        <p:nvSpPr>
          <p:cNvPr id="5" name="Slide Number Placeholder 4">
            <a:extLst>
              <a:ext uri="{FF2B5EF4-FFF2-40B4-BE49-F238E27FC236}">
                <a16:creationId xmlns:a16="http://schemas.microsoft.com/office/drawing/2014/main" id="{F197A1C5-EBAC-4B4C-9F6F-DE9CF9F395A6}"/>
              </a:ext>
            </a:extLst>
          </p:cNvPr>
          <p:cNvSpPr>
            <a:spLocks noGrp="1"/>
          </p:cNvSpPr>
          <p:nvPr>
            <p:ph type="sldNum" sz="quarter" idx="12"/>
          </p:nvPr>
        </p:nvSpPr>
        <p:spPr/>
        <p:txBody>
          <a:bodyPr/>
          <a:lstStyle/>
          <a:p>
            <a:fld id="{4C8B8A27-DF03-4546-BA93-21C967D57E5C}" type="slidenum">
              <a:rPr lang="en-US" smtClean="0"/>
              <a:pPr/>
              <a:t>30</a:t>
            </a:fld>
            <a:endParaRPr lang="en-US" dirty="0"/>
          </a:p>
        </p:txBody>
      </p:sp>
    </p:spTree>
    <p:extLst>
      <p:ext uri="{BB962C8B-B14F-4D97-AF65-F5344CB8AC3E}">
        <p14:creationId xmlns:p14="http://schemas.microsoft.com/office/powerpoint/2010/main" val="37711265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846968" cy="1325563"/>
          </a:xfrm>
        </p:spPr>
        <p:txBody>
          <a:bodyPr/>
          <a:lstStyle/>
          <a:p>
            <a:r>
              <a:rPr lang="vi-VN">
                <a:effectLst/>
                <a:cs typeface="Arial" panose="020B0604020202020204" pitchFamily="34" charset="0"/>
              </a:rPr>
              <a:t>GIỚI THIỆU VỀ NGÔN NGỮ HTML5</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735001" cy="4351338"/>
          </a:xfrm>
        </p:spPr>
        <p:txBody>
          <a:bodyPr>
            <a:normAutofit/>
          </a:bodyPr>
          <a:lstStyle/>
          <a:p>
            <a:pPr marL="0" indent="0" algn="just">
              <a:buNone/>
            </a:pPr>
            <a:r>
              <a:rPr lang="vi-VN" b="1"/>
              <a:t>Lịch sử phát triển của HTML5</a:t>
            </a:r>
          </a:p>
          <a:p>
            <a:pPr algn="just"/>
            <a:r>
              <a:rPr lang="vi-VN"/>
              <a:t>Năm 2004: W3C quyết định đóng cửa các phiên bản của HTML. WHATWG (Web Hypertext Application Technology Working Group) mong muốn phát triển HTML, sáng tạo nên ngôn ngữ lập trình mới có độ tương thích cao với các website đang sử dụng và các phiên bản HTML cũ.</a:t>
            </a:r>
          </a:p>
          <a:p>
            <a:pPr algn="just"/>
            <a:r>
              <a:rPr lang="vi-VN"/>
              <a:t>Năm 2008: Nhờ sự ủng hộ từ W3C, phiên bản đầu tiên của HTML5 được phát hành.</a:t>
            </a:r>
          </a:p>
        </p:txBody>
      </p:sp>
      <p:sp>
        <p:nvSpPr>
          <p:cNvPr id="5" name="Slide Number Placeholder 4">
            <a:extLst>
              <a:ext uri="{FF2B5EF4-FFF2-40B4-BE49-F238E27FC236}">
                <a16:creationId xmlns:a16="http://schemas.microsoft.com/office/drawing/2014/main" id="{1FCAA904-200E-474F-98D2-29209CC4E9E5}"/>
              </a:ext>
            </a:extLst>
          </p:cNvPr>
          <p:cNvSpPr>
            <a:spLocks noGrp="1"/>
          </p:cNvSpPr>
          <p:nvPr>
            <p:ph type="sldNum" sz="quarter" idx="12"/>
          </p:nvPr>
        </p:nvSpPr>
        <p:spPr/>
        <p:txBody>
          <a:bodyPr/>
          <a:lstStyle/>
          <a:p>
            <a:fld id="{4C8B8A27-DF03-4546-BA93-21C967D57E5C}" type="slidenum">
              <a:rPr lang="en-US" smtClean="0"/>
              <a:pPr/>
              <a:t>31</a:t>
            </a:fld>
            <a:endParaRPr lang="en-US" dirty="0"/>
          </a:p>
        </p:txBody>
      </p:sp>
    </p:spTree>
    <p:extLst>
      <p:ext uri="{BB962C8B-B14F-4D97-AF65-F5344CB8AC3E}">
        <p14:creationId xmlns:p14="http://schemas.microsoft.com/office/powerpoint/2010/main" val="3398691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arn(inVertical)">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barn(inVertical)">
                                      <p:cBhvr>
                                        <p:cTn id="12"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CSS3</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lstStyle/>
          <a:p>
            <a:pPr algn="just"/>
            <a:r>
              <a:rPr lang="vi-VN"/>
              <a:t>CSS3 là phiên bản thứ 3 và cũng là mới nhất của CSS, CSS3 được bổ sung thêm nhiều tính năng mới tiện lợi hơn CSS cho người dùng. Được thừa hưởng tất cả những gì có trong phiên bản trước và bổ sung các tính năng mới, CSS3 hiện rất được ưa chuộng trong thiết kế website.</a:t>
            </a:r>
            <a:endParaRPr lang="en-US"/>
          </a:p>
        </p:txBody>
      </p:sp>
      <p:pic>
        <p:nvPicPr>
          <p:cNvPr id="7" name="Picture 6">
            <a:extLst>
              <a:ext uri="{FF2B5EF4-FFF2-40B4-BE49-F238E27FC236}">
                <a16:creationId xmlns:a16="http://schemas.microsoft.com/office/drawing/2014/main" id="{9A7BF244-62FD-421C-80C9-1F422645BC8E}"/>
              </a:ext>
            </a:extLst>
          </p:cNvPr>
          <p:cNvPicPr/>
          <p:nvPr/>
        </p:nvPicPr>
        <p:blipFill>
          <a:blip r:embed="rId2">
            <a:extLst>
              <a:ext uri="{28A0092B-C50C-407E-A947-70E740481C1C}">
                <a14:useLocalDpi xmlns:a14="http://schemas.microsoft.com/office/drawing/2010/main" val="0"/>
              </a:ext>
            </a:extLst>
          </a:blip>
          <a:srcRect/>
          <a:stretch/>
        </p:blipFill>
        <p:spPr bwMode="auto">
          <a:xfrm>
            <a:off x="4580708" y="4050189"/>
            <a:ext cx="3030583" cy="1767840"/>
          </a:xfrm>
          <a:prstGeom prst="rect">
            <a:avLst/>
          </a:prstGeom>
          <a:noFill/>
          <a:ln>
            <a:noFill/>
          </a:ln>
        </p:spPr>
      </p:pic>
      <p:sp>
        <p:nvSpPr>
          <p:cNvPr id="5" name="Slide Number Placeholder 4">
            <a:extLst>
              <a:ext uri="{FF2B5EF4-FFF2-40B4-BE49-F238E27FC236}">
                <a16:creationId xmlns:a16="http://schemas.microsoft.com/office/drawing/2014/main" id="{93531D11-7941-45D8-9318-13081208D631}"/>
              </a:ext>
            </a:extLst>
          </p:cNvPr>
          <p:cNvSpPr>
            <a:spLocks noGrp="1"/>
          </p:cNvSpPr>
          <p:nvPr>
            <p:ph type="sldNum" sz="quarter" idx="12"/>
          </p:nvPr>
        </p:nvSpPr>
        <p:spPr/>
        <p:txBody>
          <a:bodyPr/>
          <a:lstStyle/>
          <a:p>
            <a:fld id="{4C8B8A27-DF03-4546-BA93-21C967D57E5C}" type="slidenum">
              <a:rPr lang="en-US" smtClean="0"/>
              <a:pPr/>
              <a:t>32</a:t>
            </a:fld>
            <a:endParaRPr lang="en-US" dirty="0"/>
          </a:p>
        </p:txBody>
      </p:sp>
    </p:spTree>
    <p:extLst>
      <p:ext uri="{BB962C8B-B14F-4D97-AF65-F5344CB8AC3E}">
        <p14:creationId xmlns:p14="http://schemas.microsoft.com/office/powerpoint/2010/main" val="366832994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down)">
                                      <p:cBhvr>
                                        <p:cTn id="12" dur="500"/>
                                        <p:tgtEl>
                                          <p:spTgt spid="4">
                                            <p:txEl>
                                              <p:pRg st="0" end="0"/>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barn(inVertical)">
                                      <p:cBhvr>
                                        <p:cTn id="16"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CSS3</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normAutofit lnSpcReduction="10000"/>
          </a:bodyPr>
          <a:lstStyle/>
          <a:p>
            <a:pPr algn="just"/>
            <a:r>
              <a:rPr lang="vi-VN"/>
              <a:t>Để nói về CSS3 chắc chắn không thể không nhắc đến tiền thân của nó là CSS. CSS là từ viết tắt của cụm từ Cascading Style Sheets, ngôn ngữ được sử dụng để tạo nên phong cách cho website.</a:t>
            </a:r>
          </a:p>
          <a:p>
            <a:pPr algn="just"/>
            <a:r>
              <a:rPr lang="vi-VN"/>
              <a:t>Có thể hiểu CSS đóng vai trò như một công cụ giúp chúng ta thêm vào những thay đổi về mặt hình thức như đổi bố cục, màu sắc, font chữ,…</a:t>
            </a:r>
          </a:p>
          <a:p>
            <a:pPr algn="just"/>
            <a:r>
              <a:rPr lang="vi-VN"/>
              <a:t>CSS hoạt động bằng cách khoanh vùng chọn dựa vào tên một thẻ HTML, ID hay Class. Từ đó, áp dụng những thuộc tính cần thay đổi lên vùng được chọn.</a:t>
            </a:r>
          </a:p>
          <a:p>
            <a:pPr algn="just"/>
            <a:r>
              <a:rPr lang="vi-VN"/>
              <a:t>Nếu một website không có CSS thì đó sẽ chỉ đơn thuần là một trang chứa văn bản với 2 màu chủ đạo là trắng và đen.</a:t>
            </a:r>
          </a:p>
        </p:txBody>
      </p:sp>
      <p:sp>
        <p:nvSpPr>
          <p:cNvPr id="5" name="Slide Number Placeholder 4">
            <a:extLst>
              <a:ext uri="{FF2B5EF4-FFF2-40B4-BE49-F238E27FC236}">
                <a16:creationId xmlns:a16="http://schemas.microsoft.com/office/drawing/2014/main" id="{0421AA41-A82C-45BF-85DE-6990ADD35F6B}"/>
              </a:ext>
            </a:extLst>
          </p:cNvPr>
          <p:cNvSpPr>
            <a:spLocks noGrp="1"/>
          </p:cNvSpPr>
          <p:nvPr>
            <p:ph type="sldNum" sz="quarter" idx="12"/>
          </p:nvPr>
        </p:nvSpPr>
        <p:spPr/>
        <p:txBody>
          <a:bodyPr/>
          <a:lstStyle/>
          <a:p>
            <a:fld id="{4C8B8A27-DF03-4546-BA93-21C967D57E5C}" type="slidenum">
              <a:rPr lang="en-US" smtClean="0"/>
              <a:pPr/>
              <a:t>33</a:t>
            </a:fld>
            <a:endParaRPr lang="en-US" dirty="0"/>
          </a:p>
        </p:txBody>
      </p:sp>
    </p:spTree>
    <p:extLst>
      <p:ext uri="{BB962C8B-B14F-4D97-AF65-F5344CB8AC3E}">
        <p14:creationId xmlns:p14="http://schemas.microsoft.com/office/powerpoint/2010/main" val="180606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THƯ VIỆN JQUERY</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normAutofit/>
          </a:bodyPr>
          <a:lstStyle/>
          <a:p>
            <a:pPr algn="just"/>
            <a:r>
              <a:rPr lang="vi-VN"/>
              <a:t>jQuery được tích hợp nhiều module khác nhau. Từ module hiệu ứng cho đến module truy vấn selector. jQuery được sử dụng đến 99% trên tổng số website trên thế giới. Vậy các module chính của jQuery là gì?</a:t>
            </a:r>
          </a:p>
        </p:txBody>
      </p:sp>
      <p:pic>
        <p:nvPicPr>
          <p:cNvPr id="5" name="Picture 4" descr="jQuery là gì?">
            <a:extLst>
              <a:ext uri="{FF2B5EF4-FFF2-40B4-BE49-F238E27FC236}">
                <a16:creationId xmlns:a16="http://schemas.microsoft.com/office/drawing/2014/main" id="{0E65C5B9-D5A2-4D33-B8EB-38BE64CE07C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4149493" y="3429000"/>
            <a:ext cx="3474720" cy="2024380"/>
          </a:xfrm>
          <a:prstGeom prst="rect">
            <a:avLst/>
          </a:prstGeom>
          <a:noFill/>
          <a:ln>
            <a:noFill/>
          </a:ln>
        </p:spPr>
      </p:pic>
      <p:sp>
        <p:nvSpPr>
          <p:cNvPr id="6" name="Slide Number Placeholder 5">
            <a:extLst>
              <a:ext uri="{FF2B5EF4-FFF2-40B4-BE49-F238E27FC236}">
                <a16:creationId xmlns:a16="http://schemas.microsoft.com/office/drawing/2014/main" id="{D240C3AE-1CE5-43F2-916B-C43413A531E9}"/>
              </a:ext>
            </a:extLst>
          </p:cNvPr>
          <p:cNvSpPr>
            <a:spLocks noGrp="1"/>
          </p:cNvSpPr>
          <p:nvPr>
            <p:ph type="sldNum" sz="quarter" idx="12"/>
          </p:nvPr>
        </p:nvSpPr>
        <p:spPr/>
        <p:txBody>
          <a:bodyPr/>
          <a:lstStyle/>
          <a:p>
            <a:fld id="{4C8B8A27-DF03-4546-BA93-21C967D57E5C}" type="slidenum">
              <a:rPr lang="en-US" smtClean="0"/>
              <a:pPr/>
              <a:t>34</a:t>
            </a:fld>
            <a:endParaRPr lang="en-US" dirty="0"/>
          </a:p>
        </p:txBody>
      </p:sp>
    </p:spTree>
    <p:extLst>
      <p:ext uri="{BB962C8B-B14F-4D97-AF65-F5344CB8AC3E}">
        <p14:creationId xmlns:p14="http://schemas.microsoft.com/office/powerpoint/2010/main" val="336398658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par>
                          <p:cTn id="13" fill="hold">
                            <p:stCondLst>
                              <p:cond delay="500"/>
                            </p:stCondLst>
                            <p:childTnLst>
                              <p:par>
                                <p:cTn id="14" presetID="16" presetClass="entr" presetSubtype="21" fill="hold"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THƯ VIỆN JQUERY</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p:txBody>
          <a:bodyPr>
            <a:normAutofit/>
          </a:bodyPr>
          <a:lstStyle/>
          <a:p>
            <a:pPr algn="just"/>
            <a:r>
              <a:rPr lang="vi-VN"/>
              <a:t>jQuery không phải là một ngôn ngữ lập trình riêng biệt mà hoạt động liên kết với JavaScript. Với jQuery, bạn có thể làm được nhiều việc hơn mà lại tốn ít công sức hơn. jQuery cung cấp các API giúp việc duyệt tài liệu HTML, hoạt ảnh, xử lý sự kiện và thao tác AJAX đơn giản hơn. jQuery hoạt động tốt trên nhiều loại trình duyệt khác nhau. Một trong những đối thủ nặng ký của jQuery đó là JS Framework.</a:t>
            </a:r>
          </a:p>
        </p:txBody>
      </p:sp>
      <p:sp>
        <p:nvSpPr>
          <p:cNvPr id="6" name="Slide Number Placeholder 5">
            <a:extLst>
              <a:ext uri="{FF2B5EF4-FFF2-40B4-BE49-F238E27FC236}">
                <a16:creationId xmlns:a16="http://schemas.microsoft.com/office/drawing/2014/main" id="{49584938-EF76-452D-A3B5-93F682CB75BD}"/>
              </a:ext>
            </a:extLst>
          </p:cNvPr>
          <p:cNvSpPr>
            <a:spLocks noGrp="1"/>
          </p:cNvSpPr>
          <p:nvPr>
            <p:ph type="sldNum" sz="quarter" idx="12"/>
          </p:nvPr>
        </p:nvSpPr>
        <p:spPr/>
        <p:txBody>
          <a:bodyPr/>
          <a:lstStyle/>
          <a:p>
            <a:fld id="{4C8B8A27-DF03-4546-BA93-21C967D57E5C}" type="slidenum">
              <a:rPr lang="en-US" smtClean="0"/>
              <a:pPr/>
              <a:t>35</a:t>
            </a:fld>
            <a:endParaRPr lang="en-US" dirty="0"/>
          </a:p>
        </p:txBody>
      </p:sp>
    </p:spTree>
    <p:extLst>
      <p:ext uri="{BB962C8B-B14F-4D97-AF65-F5344CB8AC3E}">
        <p14:creationId xmlns:p14="http://schemas.microsoft.com/office/powerpoint/2010/main" val="33030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THƯ VIỆN JQUERY</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a:bodyPr>
          <a:lstStyle/>
          <a:p>
            <a:pPr algn="just"/>
            <a:r>
              <a:rPr lang="vi-VN"/>
              <a:t>Ưu điểm của jQuery</a:t>
            </a:r>
          </a:p>
          <a:p>
            <a:pPr algn="just"/>
            <a:r>
              <a:rPr lang="vi-VN"/>
              <a:t>jQuery xử lý code rất nhanh và có khả năng mở rộng.</a:t>
            </a:r>
          </a:p>
          <a:p>
            <a:pPr algn="just"/>
            <a:r>
              <a:rPr lang="vi-VN"/>
              <a:t>jQuery tạo điều kiện cho người dùng viết các mã chức năng bằng các dòng tối thiểu.</a:t>
            </a:r>
          </a:p>
          <a:p>
            <a:pPr algn="just"/>
            <a:r>
              <a:rPr lang="vi-VN"/>
              <a:t>jQuery cải thiện hiệu suất lập trình web.</a:t>
            </a:r>
          </a:p>
          <a:p>
            <a:pPr algn="just"/>
            <a:r>
              <a:rPr lang="vi-VN"/>
              <a:t>jQuery phát triển các ứng dụng có tương thích với trình duyệt.</a:t>
            </a:r>
          </a:p>
          <a:p>
            <a:pPr algn="just"/>
            <a:r>
              <a:rPr lang="vi-VN"/>
              <a:t>Hầu hết các tính năng mới của trình duyệt mới đều được jQuery sử dụng.</a:t>
            </a:r>
          </a:p>
        </p:txBody>
      </p:sp>
      <p:sp>
        <p:nvSpPr>
          <p:cNvPr id="5" name="Slide Number Placeholder 4">
            <a:extLst>
              <a:ext uri="{FF2B5EF4-FFF2-40B4-BE49-F238E27FC236}">
                <a16:creationId xmlns:a16="http://schemas.microsoft.com/office/drawing/2014/main" id="{CD072DBD-FB85-455A-8E03-5AA1AA27C44D}"/>
              </a:ext>
            </a:extLst>
          </p:cNvPr>
          <p:cNvSpPr>
            <a:spLocks noGrp="1"/>
          </p:cNvSpPr>
          <p:nvPr>
            <p:ph type="sldNum" sz="quarter" idx="12"/>
          </p:nvPr>
        </p:nvSpPr>
        <p:spPr/>
        <p:txBody>
          <a:bodyPr/>
          <a:lstStyle/>
          <a:p>
            <a:fld id="{4C8B8A27-DF03-4546-BA93-21C967D57E5C}" type="slidenum">
              <a:rPr lang="en-US" smtClean="0"/>
              <a:pPr/>
              <a:t>36</a:t>
            </a:fld>
            <a:endParaRPr lang="en-US" dirty="0"/>
          </a:p>
        </p:txBody>
      </p:sp>
    </p:spTree>
    <p:extLst>
      <p:ext uri="{BB962C8B-B14F-4D97-AF65-F5344CB8AC3E}">
        <p14:creationId xmlns:p14="http://schemas.microsoft.com/office/powerpoint/2010/main" val="40348418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4">
                                            <p:txEl>
                                              <p:pRg st="3" end="3"/>
                                            </p:txEl>
                                          </p:spTgt>
                                        </p:tgtEl>
                                        <p:attrNameLst>
                                          <p:attrName>style.visibility</p:attrName>
                                        </p:attrNameLst>
                                      </p:cBhvr>
                                      <p:to>
                                        <p:strVal val="visible"/>
                                      </p:to>
                                    </p:set>
                                    <p:animEffect transition="in" filter="barn(inVertical)">
                                      <p:cBhvr>
                                        <p:cTn id="22" dur="500"/>
                                        <p:tgtEl>
                                          <p:spTgt spid="4">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animEffect transition="in" filter="barn(inVertical)">
                                      <p:cBhvr>
                                        <p:cTn id="27" dur="500"/>
                                        <p:tgtEl>
                                          <p:spTgt spid="4">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4">
                                            <p:txEl>
                                              <p:pRg st="5" end="5"/>
                                            </p:txEl>
                                          </p:spTgt>
                                        </p:tgtEl>
                                        <p:attrNameLst>
                                          <p:attrName>style.visibility</p:attrName>
                                        </p:attrNameLst>
                                      </p:cBhvr>
                                      <p:to>
                                        <p:strVal val="visible"/>
                                      </p:to>
                                    </p:set>
                                    <p:animEffect transition="in" filter="barn(inVertical)">
                                      <p:cBhvr>
                                        <p:cTn id="32"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NGÔN NGỮ PHP</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a:bodyPr>
          <a:lstStyle/>
          <a:p>
            <a:pPr algn="just"/>
            <a:r>
              <a:rPr lang="vi-VN"/>
              <a:t>PHP (viết tắt của Hypertext Preprocessor) là ngôn ngữ lập trình đa mục đích được phát triển từ đầu năm 1994. Cụ thể hơn, PHP là ngôn ngữ kịch bản mã nguồn mở, chạy ở phía server và được dùng để tạo ra các ứng dụng web. Hiện nay đã được nhiều người sử dụng để phát triển các ứng dụng phần mềm thông qua lập trình web, đặc điểm của ngôn ngữ lập trình này là sử dụng mã nguồn mở, dễ dàng nhúng vào HTML để phát triển website.</a:t>
            </a:r>
          </a:p>
        </p:txBody>
      </p:sp>
      <p:sp>
        <p:nvSpPr>
          <p:cNvPr id="5" name="Slide Number Placeholder 4">
            <a:extLst>
              <a:ext uri="{FF2B5EF4-FFF2-40B4-BE49-F238E27FC236}">
                <a16:creationId xmlns:a16="http://schemas.microsoft.com/office/drawing/2014/main" id="{B61742D9-3A9B-41AD-B7C9-0E672355C8EC}"/>
              </a:ext>
            </a:extLst>
          </p:cNvPr>
          <p:cNvSpPr>
            <a:spLocks noGrp="1"/>
          </p:cNvSpPr>
          <p:nvPr>
            <p:ph type="sldNum" sz="quarter" idx="12"/>
          </p:nvPr>
        </p:nvSpPr>
        <p:spPr/>
        <p:txBody>
          <a:bodyPr/>
          <a:lstStyle/>
          <a:p>
            <a:fld id="{4C8B8A27-DF03-4546-BA93-21C967D57E5C}" type="slidenum">
              <a:rPr lang="en-US" smtClean="0"/>
              <a:pPr/>
              <a:t>37</a:t>
            </a:fld>
            <a:endParaRPr lang="en-US" dirty="0"/>
          </a:p>
        </p:txBody>
      </p:sp>
    </p:spTree>
    <p:extLst>
      <p:ext uri="{BB962C8B-B14F-4D97-AF65-F5344CB8AC3E}">
        <p14:creationId xmlns:p14="http://schemas.microsoft.com/office/powerpoint/2010/main" val="28048877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barn(inVertical)">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NGÔN NGỮ PHP</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a:bodyPr>
          <a:lstStyle/>
          <a:p>
            <a:pPr algn="just"/>
            <a:r>
              <a:rPr lang="vi-VN"/>
              <a:t>Hiện nay, PHP là loại ngôn ngữ lập trình phổ biến nhất được dùng để phát triển các ứng dụng web. Bởi đây là loại ngôn ngữ thân thiện và tương thích cao với mọi ngôn ngữ và trình duyệt web. Mà nó còn được sử dụng miễn phí giúp tiết kiệm chi phí cho các doanh nghiệp. Bởi vậy lập trình PHP là lựa chọn tối ưu cho các doanh nghiệp vừa và nhỏ khi muốn thiết kế và phát triển web của mình.</a:t>
            </a:r>
          </a:p>
        </p:txBody>
      </p:sp>
      <p:sp>
        <p:nvSpPr>
          <p:cNvPr id="5" name="Slide Number Placeholder 4">
            <a:extLst>
              <a:ext uri="{FF2B5EF4-FFF2-40B4-BE49-F238E27FC236}">
                <a16:creationId xmlns:a16="http://schemas.microsoft.com/office/drawing/2014/main" id="{281BD37B-003F-43E7-82C1-EDF16154C1C1}"/>
              </a:ext>
            </a:extLst>
          </p:cNvPr>
          <p:cNvSpPr>
            <a:spLocks noGrp="1"/>
          </p:cNvSpPr>
          <p:nvPr>
            <p:ph type="sldNum" sz="quarter" idx="12"/>
          </p:nvPr>
        </p:nvSpPr>
        <p:spPr/>
        <p:txBody>
          <a:bodyPr/>
          <a:lstStyle/>
          <a:p>
            <a:fld id="{4C8B8A27-DF03-4546-BA93-21C967D57E5C}" type="slidenum">
              <a:rPr lang="en-US" smtClean="0"/>
              <a:pPr/>
              <a:t>38</a:t>
            </a:fld>
            <a:endParaRPr lang="en-US" dirty="0"/>
          </a:p>
        </p:txBody>
      </p:sp>
    </p:spTree>
    <p:extLst>
      <p:ext uri="{BB962C8B-B14F-4D97-AF65-F5344CB8AC3E}">
        <p14:creationId xmlns:p14="http://schemas.microsoft.com/office/powerpoint/2010/main" val="3643768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NGÔN NGỮ PHP</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a:bodyPr>
          <a:lstStyle/>
          <a:p>
            <a:pPr marL="0" indent="0" algn="just">
              <a:buNone/>
            </a:pPr>
            <a:r>
              <a:rPr lang="vi-VN" b="1"/>
              <a:t>Ưu điểm</a:t>
            </a:r>
          </a:p>
          <a:p>
            <a:pPr algn="just"/>
            <a:r>
              <a:rPr lang="vi-VN"/>
              <a:t>Phải kể đến đầu tiên đó chính là PHP là một mã nguồn mở. Việc cài đặt và sử dụng PHP rất dễ dàng và hoàn toàn miễn phí. Chính vì vậy PHP luôn được cài đặt phổ biến trên các WebSever như: Apache, Nginx, IIS.</a:t>
            </a:r>
          </a:p>
          <a:p>
            <a:pPr algn="just"/>
            <a:r>
              <a:rPr lang="vi-VN"/>
              <a:t>Có tính cộng đồng cao: là một mã nguồn mở và dễ sử dụng nên PHP luôn được cộng đồng ưu chuộng. Cộng đồng PHP được coi là khá rộng và chất lượng trên toàn thế giới. Đã có nhiều blog, diễn đàn trong và ngoài nước nói về PHP nên khả năng tiếp cận của mọi người nhanh chóng, dễ dàng hơn.</a:t>
            </a:r>
          </a:p>
        </p:txBody>
      </p:sp>
      <p:sp>
        <p:nvSpPr>
          <p:cNvPr id="5" name="Slide Number Placeholder 4">
            <a:extLst>
              <a:ext uri="{FF2B5EF4-FFF2-40B4-BE49-F238E27FC236}">
                <a16:creationId xmlns:a16="http://schemas.microsoft.com/office/drawing/2014/main" id="{2207F22A-2D96-4363-AA54-0091947D2F16}"/>
              </a:ext>
            </a:extLst>
          </p:cNvPr>
          <p:cNvSpPr>
            <a:spLocks noGrp="1"/>
          </p:cNvSpPr>
          <p:nvPr>
            <p:ph type="sldNum" sz="quarter" idx="12"/>
          </p:nvPr>
        </p:nvSpPr>
        <p:spPr/>
        <p:txBody>
          <a:bodyPr/>
          <a:lstStyle/>
          <a:p>
            <a:fld id="{4C8B8A27-DF03-4546-BA93-21C967D57E5C}" type="slidenum">
              <a:rPr lang="en-US" smtClean="0"/>
              <a:pPr/>
              <a:t>39</a:t>
            </a:fld>
            <a:endParaRPr lang="en-US" dirty="0"/>
          </a:p>
        </p:txBody>
      </p:sp>
    </p:spTree>
    <p:extLst>
      <p:ext uri="{BB962C8B-B14F-4D97-AF65-F5344CB8AC3E}">
        <p14:creationId xmlns:p14="http://schemas.microsoft.com/office/powerpoint/2010/main" val="3471422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animEffect transition="in" filter="barn(inVertical)">
                                      <p:cBhvr>
                                        <p:cTn id="17" dur="500"/>
                                        <p:tgtEl>
                                          <p:spTgt spid="4">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LÝ DO CHỌN ĐỀ TÀI</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lstStyle/>
          <a:p>
            <a:pPr algn="just"/>
            <a:r>
              <a:rPr lang="vi-VN"/>
              <a:t>Vì lý do trên nên em đã chọn lựa đề tài này để xây dựng một website quản lý nhà hàng, giúp cho công việc quản lý của nhà hàng được xử lý nhanh chóng hơn nhằm giảm tải một phần nào đó công việc của nhà hàng.</a:t>
            </a:r>
            <a:endParaRPr lang="en-US"/>
          </a:p>
        </p:txBody>
      </p:sp>
      <p:sp>
        <p:nvSpPr>
          <p:cNvPr id="5" name="Slide Number Placeholder 4">
            <a:extLst>
              <a:ext uri="{FF2B5EF4-FFF2-40B4-BE49-F238E27FC236}">
                <a16:creationId xmlns:a16="http://schemas.microsoft.com/office/drawing/2014/main" id="{21F33F27-040B-408D-B8AF-11B7A5E78F7E}"/>
              </a:ext>
            </a:extLst>
          </p:cNvPr>
          <p:cNvSpPr>
            <a:spLocks noGrp="1"/>
          </p:cNvSpPr>
          <p:nvPr>
            <p:ph type="sldNum" sz="quarter" idx="12"/>
          </p:nvPr>
        </p:nvSpPr>
        <p:spPr/>
        <p:txBody>
          <a:bodyPr/>
          <a:lstStyle/>
          <a:p>
            <a:fld id="{4C8B8A27-DF03-4546-BA93-21C967D57E5C}" type="slidenum">
              <a:rPr lang="en-US" smtClean="0"/>
              <a:pPr/>
              <a:t>4</a:t>
            </a:fld>
            <a:endParaRPr lang="en-US" dirty="0"/>
          </a:p>
        </p:txBody>
      </p:sp>
    </p:spTree>
    <p:extLst>
      <p:ext uri="{BB962C8B-B14F-4D97-AF65-F5344CB8AC3E}">
        <p14:creationId xmlns:p14="http://schemas.microsoft.com/office/powerpoint/2010/main" val="3138469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NGÔN NGỮ PHP</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fontScale="92500"/>
          </a:bodyPr>
          <a:lstStyle/>
          <a:p>
            <a:pPr algn="just"/>
            <a:r>
              <a:rPr lang="vi-VN"/>
              <a:t>Thư viện phong phú: Với tính chất được nhiều người sử dụng nên thư viện về ngôn ngữ lập trình PHP ngày càng được mở rộng. Với thư viện code phong phú, việc học tập và ứng dụng PHP trở nên rất dễ dàng và nhanh chóng. Đây cũng chính là đặc điểm khiến PHP trở nên khá nổi bật và cũng là nguyên nhân vì sao ngày càng có nhiều người sử dụng PHP để phát triển web. Không những vậy mà PHP còn có thể kết hợp được với những cơ sở dữ liệu lớn: MySQL, Oracle, Cassandra.</a:t>
            </a:r>
          </a:p>
          <a:p>
            <a:pPr algn="just"/>
            <a:r>
              <a:rPr lang="vi-VN"/>
              <a:t>Tính bảo mật cao: Bản thân PHP là mã nguồn mở và cộng đồng phát triển khá mạnh nên PHP được coi là khá an toàn khi sử dụng. Khi sử dụng PHP kết hợp các kỹ thuật bảo mật ở các tầng khác thì PHP sẽ trở lên chắc chắn hơn và đảm bảo hoạt động cho website.</a:t>
            </a:r>
          </a:p>
        </p:txBody>
      </p:sp>
      <p:sp>
        <p:nvSpPr>
          <p:cNvPr id="5" name="Slide Number Placeholder 4">
            <a:extLst>
              <a:ext uri="{FF2B5EF4-FFF2-40B4-BE49-F238E27FC236}">
                <a16:creationId xmlns:a16="http://schemas.microsoft.com/office/drawing/2014/main" id="{64189CBD-2B4F-4BBB-AA20-AC12BF939863}"/>
              </a:ext>
            </a:extLst>
          </p:cNvPr>
          <p:cNvSpPr>
            <a:spLocks noGrp="1"/>
          </p:cNvSpPr>
          <p:nvPr>
            <p:ph type="sldNum" sz="quarter" idx="12"/>
          </p:nvPr>
        </p:nvSpPr>
        <p:spPr/>
        <p:txBody>
          <a:bodyPr/>
          <a:lstStyle/>
          <a:p>
            <a:fld id="{4C8B8A27-DF03-4546-BA93-21C967D57E5C}" type="slidenum">
              <a:rPr lang="en-US" smtClean="0"/>
              <a:pPr/>
              <a:t>40</a:t>
            </a:fld>
            <a:endParaRPr lang="en-US" dirty="0"/>
          </a:p>
        </p:txBody>
      </p:sp>
    </p:spTree>
    <p:extLst>
      <p:ext uri="{BB962C8B-B14F-4D97-AF65-F5344CB8AC3E}">
        <p14:creationId xmlns:p14="http://schemas.microsoft.com/office/powerpoint/2010/main" val="17671052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GIỚI THIỆU VỀ NGÔN NGỮ PHP</a:t>
            </a:r>
            <a:endParaRPr lang="en-US"/>
          </a:p>
        </p:txBody>
      </p:sp>
      <p:sp>
        <p:nvSpPr>
          <p:cNvPr id="4" name="Content Placeholder 3">
            <a:extLst>
              <a:ext uri="{FF2B5EF4-FFF2-40B4-BE49-F238E27FC236}">
                <a16:creationId xmlns:a16="http://schemas.microsoft.com/office/drawing/2014/main" id="{AB51864D-84EB-4A09-99A2-0E80F2FF85C5}"/>
              </a:ext>
            </a:extLst>
          </p:cNvPr>
          <p:cNvSpPr>
            <a:spLocks noGrp="1"/>
          </p:cNvSpPr>
          <p:nvPr>
            <p:ph idx="1"/>
          </p:nvPr>
        </p:nvSpPr>
        <p:spPr>
          <a:xfrm>
            <a:off x="1069848" y="1874520"/>
            <a:ext cx="9893621" cy="4351338"/>
          </a:xfrm>
        </p:spPr>
        <p:txBody>
          <a:bodyPr>
            <a:normAutofit/>
          </a:bodyPr>
          <a:lstStyle/>
          <a:p>
            <a:pPr marL="0" indent="0" algn="just">
              <a:buNone/>
            </a:pPr>
            <a:r>
              <a:rPr lang="vi-VN" b="1"/>
              <a:t>Nhược điểm</a:t>
            </a:r>
          </a:p>
          <a:p>
            <a:pPr algn="just"/>
            <a:r>
              <a:rPr lang="vi-VN"/>
              <a:t>Nhược điểm của PHP là cấu trúc ngữ pháp của nó không được gọn gàng, đẹp mắt như các ngôn ngữ lập trình khác. Và PHP chỉ hoạt động được trên các ứng dụng website.</a:t>
            </a:r>
          </a:p>
        </p:txBody>
      </p:sp>
      <p:sp>
        <p:nvSpPr>
          <p:cNvPr id="5" name="Slide Number Placeholder 4">
            <a:extLst>
              <a:ext uri="{FF2B5EF4-FFF2-40B4-BE49-F238E27FC236}">
                <a16:creationId xmlns:a16="http://schemas.microsoft.com/office/drawing/2014/main" id="{F578E815-E3BB-4D65-8071-16D800B73010}"/>
              </a:ext>
            </a:extLst>
          </p:cNvPr>
          <p:cNvSpPr>
            <a:spLocks noGrp="1"/>
          </p:cNvSpPr>
          <p:nvPr>
            <p:ph type="sldNum" sz="quarter" idx="12"/>
          </p:nvPr>
        </p:nvSpPr>
        <p:spPr/>
        <p:txBody>
          <a:bodyPr/>
          <a:lstStyle/>
          <a:p>
            <a:fld id="{4C8B8A27-DF03-4546-BA93-21C967D57E5C}" type="slidenum">
              <a:rPr lang="en-US" smtClean="0"/>
              <a:pPr/>
              <a:t>41</a:t>
            </a:fld>
            <a:endParaRPr lang="en-US" dirty="0"/>
          </a:p>
        </p:txBody>
      </p:sp>
    </p:spTree>
    <p:extLst>
      <p:ext uri="{BB962C8B-B14F-4D97-AF65-F5344CB8AC3E}">
        <p14:creationId xmlns:p14="http://schemas.microsoft.com/office/powerpoint/2010/main" val="29888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arn(inVertical)">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4">
                                            <p:txEl>
                                              <p:pRg st="1" end="1"/>
                                            </p:txEl>
                                          </p:spTgt>
                                        </p:tgtEl>
                                        <p:attrNameLst>
                                          <p:attrName>style.visibility</p:attrName>
                                        </p:attrNameLst>
                                      </p:cBhvr>
                                      <p:to>
                                        <p:strVal val="visible"/>
                                      </p:to>
                                    </p:set>
                                    <p:animEffect transition="in" filter="barn(inVertical)">
                                      <p:cBhvr>
                                        <p:cTn id="12" dur="500"/>
                                        <p:tgtEl>
                                          <p:spTgt spid="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THIẾT KẾ CÁC BẢNG</a:t>
            </a:r>
            <a:endParaRPr lang="en-US"/>
          </a:p>
        </p:txBody>
      </p:sp>
      <p:pic>
        <p:nvPicPr>
          <p:cNvPr id="9" name="Content Placeholder 8" descr="Table&#10;&#10;Description automatically generated">
            <a:extLst>
              <a:ext uri="{FF2B5EF4-FFF2-40B4-BE49-F238E27FC236}">
                <a16:creationId xmlns:a16="http://schemas.microsoft.com/office/drawing/2014/main" id="{AA943607-BD64-4CE2-83C2-A931E09E66E2}"/>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927" t="8847" r="8444" b="78717"/>
          <a:stretch/>
        </p:blipFill>
        <p:spPr>
          <a:xfrm>
            <a:off x="2581943" y="1828483"/>
            <a:ext cx="7028113" cy="1592309"/>
          </a:xfrm>
        </p:spPr>
      </p:pic>
      <p:pic>
        <p:nvPicPr>
          <p:cNvPr id="10" name="Content Placeholder 8" descr="Table&#10;&#10;Description automatically generated">
            <a:extLst>
              <a:ext uri="{FF2B5EF4-FFF2-40B4-BE49-F238E27FC236}">
                <a16:creationId xmlns:a16="http://schemas.microsoft.com/office/drawing/2014/main" id="{DD7DAF75-B80B-4B87-8202-2842EF2CABBF}"/>
              </a:ext>
            </a:extLst>
          </p:cNvPr>
          <p:cNvPicPr>
            <a:picLocks noChangeAspect="1"/>
          </p:cNvPicPr>
          <p:nvPr/>
        </p:nvPicPr>
        <p:blipFill rotWithShape="1">
          <a:blip r:embed="rId2">
            <a:extLst>
              <a:ext uri="{28A0092B-C50C-407E-A947-70E740481C1C}">
                <a14:useLocalDpi xmlns:a14="http://schemas.microsoft.com/office/drawing/2010/main" val="0"/>
              </a:ext>
            </a:extLst>
          </a:blip>
          <a:srcRect l="13496" t="64670" r="8875" b="21142"/>
          <a:stretch/>
        </p:blipFill>
        <p:spPr>
          <a:xfrm>
            <a:off x="2581943" y="3632401"/>
            <a:ext cx="7028113" cy="1816677"/>
          </a:xfrm>
          <a:prstGeom prst="rect">
            <a:avLst/>
          </a:prstGeom>
        </p:spPr>
      </p:pic>
      <p:sp>
        <p:nvSpPr>
          <p:cNvPr id="12" name="Slide Number Placeholder 11">
            <a:extLst>
              <a:ext uri="{FF2B5EF4-FFF2-40B4-BE49-F238E27FC236}">
                <a16:creationId xmlns:a16="http://schemas.microsoft.com/office/drawing/2014/main" id="{76886206-2FD9-4C2C-B231-360C81360CF5}"/>
              </a:ext>
            </a:extLst>
          </p:cNvPr>
          <p:cNvSpPr>
            <a:spLocks noGrp="1"/>
          </p:cNvSpPr>
          <p:nvPr>
            <p:ph type="sldNum" sz="quarter" idx="12"/>
          </p:nvPr>
        </p:nvSpPr>
        <p:spPr/>
        <p:txBody>
          <a:bodyPr/>
          <a:lstStyle/>
          <a:p>
            <a:fld id="{4C8B8A27-DF03-4546-BA93-21C967D57E5C}" type="slidenum">
              <a:rPr lang="en-US" smtClean="0"/>
              <a:pPr/>
              <a:t>42</a:t>
            </a:fld>
            <a:endParaRPr lang="en-US" dirty="0"/>
          </a:p>
        </p:txBody>
      </p:sp>
    </p:spTree>
    <p:extLst>
      <p:ext uri="{BB962C8B-B14F-4D97-AF65-F5344CB8AC3E}">
        <p14:creationId xmlns:p14="http://schemas.microsoft.com/office/powerpoint/2010/main" val="130270897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arn(inVertical)">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THIẾT KẾ CÁC BẢNG</a:t>
            </a:r>
            <a:endParaRPr lang="en-US"/>
          </a:p>
        </p:txBody>
      </p:sp>
      <p:pic>
        <p:nvPicPr>
          <p:cNvPr id="6" name="Content Placeholder 5" descr="Table&#10;&#10;Description automatically generated">
            <a:extLst>
              <a:ext uri="{FF2B5EF4-FFF2-40B4-BE49-F238E27FC236}">
                <a16:creationId xmlns:a16="http://schemas.microsoft.com/office/drawing/2014/main" id="{93431B28-5FCE-4DE4-8681-C021C4F7D27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21" t="21029" r="8141" b="35657"/>
          <a:stretch/>
        </p:blipFill>
        <p:spPr>
          <a:xfrm>
            <a:off x="3106982" y="1477137"/>
            <a:ext cx="5978035" cy="4662406"/>
          </a:xfrm>
        </p:spPr>
      </p:pic>
      <p:sp>
        <p:nvSpPr>
          <p:cNvPr id="8" name="Slide Number Placeholder 7">
            <a:extLst>
              <a:ext uri="{FF2B5EF4-FFF2-40B4-BE49-F238E27FC236}">
                <a16:creationId xmlns:a16="http://schemas.microsoft.com/office/drawing/2014/main" id="{3C249DF4-51F0-4B02-A58A-D396014C1C22}"/>
              </a:ext>
            </a:extLst>
          </p:cNvPr>
          <p:cNvSpPr>
            <a:spLocks noGrp="1"/>
          </p:cNvSpPr>
          <p:nvPr>
            <p:ph type="sldNum" sz="quarter" idx="12"/>
          </p:nvPr>
        </p:nvSpPr>
        <p:spPr/>
        <p:txBody>
          <a:bodyPr/>
          <a:lstStyle/>
          <a:p>
            <a:fld id="{4C8B8A27-DF03-4546-BA93-21C967D57E5C}" type="slidenum">
              <a:rPr lang="en-US" smtClean="0"/>
              <a:pPr/>
              <a:t>43</a:t>
            </a:fld>
            <a:endParaRPr lang="en-US" dirty="0"/>
          </a:p>
        </p:txBody>
      </p:sp>
    </p:spTree>
    <p:extLst>
      <p:ext uri="{BB962C8B-B14F-4D97-AF65-F5344CB8AC3E}">
        <p14:creationId xmlns:p14="http://schemas.microsoft.com/office/powerpoint/2010/main" val="2089276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THIẾT KẾ CÁC BẢNG</a:t>
            </a:r>
            <a:endParaRPr lang="en-US"/>
          </a:p>
        </p:txBody>
      </p:sp>
      <p:pic>
        <p:nvPicPr>
          <p:cNvPr id="7" name="Content Placeholder 6" descr="Table&#10;&#10;Description automatically generated">
            <a:extLst>
              <a:ext uri="{FF2B5EF4-FFF2-40B4-BE49-F238E27FC236}">
                <a16:creationId xmlns:a16="http://schemas.microsoft.com/office/drawing/2014/main" id="{B762A1EF-69AE-4FB5-A02A-67BF6B366D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35" t="6662" r="8736" b="60316"/>
          <a:stretch/>
        </p:blipFill>
        <p:spPr>
          <a:xfrm>
            <a:off x="2534785" y="1651518"/>
            <a:ext cx="7122430" cy="4284588"/>
          </a:xfrm>
        </p:spPr>
      </p:pic>
      <p:sp>
        <p:nvSpPr>
          <p:cNvPr id="9" name="Slide Number Placeholder 8">
            <a:extLst>
              <a:ext uri="{FF2B5EF4-FFF2-40B4-BE49-F238E27FC236}">
                <a16:creationId xmlns:a16="http://schemas.microsoft.com/office/drawing/2014/main" id="{3E39AC35-2970-4362-B0ED-FF8B344842BF}"/>
              </a:ext>
            </a:extLst>
          </p:cNvPr>
          <p:cNvSpPr>
            <a:spLocks noGrp="1"/>
          </p:cNvSpPr>
          <p:nvPr>
            <p:ph type="sldNum" sz="quarter" idx="12"/>
          </p:nvPr>
        </p:nvSpPr>
        <p:spPr/>
        <p:txBody>
          <a:bodyPr/>
          <a:lstStyle/>
          <a:p>
            <a:fld id="{4C8B8A27-DF03-4546-BA93-21C967D57E5C}" type="slidenum">
              <a:rPr lang="en-US" smtClean="0"/>
              <a:pPr/>
              <a:t>44</a:t>
            </a:fld>
            <a:endParaRPr lang="en-US" dirty="0"/>
          </a:p>
        </p:txBody>
      </p:sp>
    </p:spTree>
    <p:extLst>
      <p:ext uri="{BB962C8B-B14F-4D97-AF65-F5344CB8AC3E}">
        <p14:creationId xmlns:p14="http://schemas.microsoft.com/office/powerpoint/2010/main" val="3839377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THIẾT KẾ CÁC BẢNG</a:t>
            </a:r>
            <a:endParaRPr lang="en-US"/>
          </a:p>
        </p:txBody>
      </p:sp>
      <p:pic>
        <p:nvPicPr>
          <p:cNvPr id="7" name="Content Placeholder 6" descr="Table&#10;&#10;Description automatically generated">
            <a:extLst>
              <a:ext uri="{FF2B5EF4-FFF2-40B4-BE49-F238E27FC236}">
                <a16:creationId xmlns:a16="http://schemas.microsoft.com/office/drawing/2014/main" id="{B762A1EF-69AE-4FB5-A02A-67BF6B366D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65" t="55347" r="8906" b="18618"/>
          <a:stretch/>
        </p:blipFill>
        <p:spPr>
          <a:xfrm>
            <a:off x="2534785" y="1740000"/>
            <a:ext cx="7122430" cy="3378000"/>
          </a:xfrm>
        </p:spPr>
      </p:pic>
      <p:sp>
        <p:nvSpPr>
          <p:cNvPr id="4" name="Slide Number Placeholder 3">
            <a:extLst>
              <a:ext uri="{FF2B5EF4-FFF2-40B4-BE49-F238E27FC236}">
                <a16:creationId xmlns:a16="http://schemas.microsoft.com/office/drawing/2014/main" id="{A7D2BB19-472C-484D-A4DA-A1B56EF0223E}"/>
              </a:ext>
            </a:extLst>
          </p:cNvPr>
          <p:cNvSpPr>
            <a:spLocks noGrp="1"/>
          </p:cNvSpPr>
          <p:nvPr>
            <p:ph type="sldNum" sz="quarter" idx="12"/>
          </p:nvPr>
        </p:nvSpPr>
        <p:spPr/>
        <p:txBody>
          <a:bodyPr/>
          <a:lstStyle/>
          <a:p>
            <a:fld id="{4C8B8A27-DF03-4546-BA93-21C967D57E5C}" type="slidenum">
              <a:rPr lang="en-US" smtClean="0"/>
              <a:pPr/>
              <a:t>45</a:t>
            </a:fld>
            <a:endParaRPr lang="en-US" dirty="0"/>
          </a:p>
        </p:txBody>
      </p:sp>
    </p:spTree>
    <p:extLst>
      <p:ext uri="{BB962C8B-B14F-4D97-AF65-F5344CB8AC3E}">
        <p14:creationId xmlns:p14="http://schemas.microsoft.com/office/powerpoint/2010/main" val="35542978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THIẾT KẾ CÁC BẢNG</a:t>
            </a:r>
            <a:endParaRPr lang="en-US"/>
          </a:p>
        </p:txBody>
      </p:sp>
      <p:pic>
        <p:nvPicPr>
          <p:cNvPr id="7" name="Content Placeholder 6" descr="Table&#10;&#10;Description automatically generated">
            <a:extLst>
              <a:ext uri="{FF2B5EF4-FFF2-40B4-BE49-F238E27FC236}">
                <a16:creationId xmlns:a16="http://schemas.microsoft.com/office/drawing/2014/main" id="{B762A1EF-69AE-4FB5-A02A-67BF6B366D5A}"/>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465" t="39742" r="8906" b="44328"/>
          <a:stretch/>
        </p:blipFill>
        <p:spPr>
          <a:xfrm>
            <a:off x="2534785" y="1572049"/>
            <a:ext cx="7122430" cy="2066890"/>
          </a:xfrm>
        </p:spPr>
      </p:pic>
      <p:pic>
        <p:nvPicPr>
          <p:cNvPr id="4" name="Picture 3" descr="Graphical user interface, text, application, email&#10;&#10;Description automatically generated">
            <a:extLst>
              <a:ext uri="{FF2B5EF4-FFF2-40B4-BE49-F238E27FC236}">
                <a16:creationId xmlns:a16="http://schemas.microsoft.com/office/drawing/2014/main" id="{8935B6E1-208C-4064-B7A1-43E41621D3CD}"/>
              </a:ext>
            </a:extLst>
          </p:cNvPr>
          <p:cNvPicPr>
            <a:picLocks noChangeAspect="1"/>
          </p:cNvPicPr>
          <p:nvPr/>
        </p:nvPicPr>
        <p:blipFill rotWithShape="1">
          <a:blip r:embed="rId3">
            <a:extLst>
              <a:ext uri="{28A0092B-C50C-407E-A947-70E740481C1C}">
                <a14:useLocalDpi xmlns:a14="http://schemas.microsoft.com/office/drawing/2010/main" val="0"/>
              </a:ext>
            </a:extLst>
          </a:blip>
          <a:srcRect l="13379" t="6250" r="8505" b="74422"/>
          <a:stretch/>
        </p:blipFill>
        <p:spPr>
          <a:xfrm>
            <a:off x="2534785" y="3750907"/>
            <a:ext cx="7122430" cy="2492255"/>
          </a:xfrm>
          <a:prstGeom prst="rect">
            <a:avLst/>
          </a:prstGeom>
        </p:spPr>
      </p:pic>
      <p:sp>
        <p:nvSpPr>
          <p:cNvPr id="6" name="Slide Number Placeholder 5">
            <a:extLst>
              <a:ext uri="{FF2B5EF4-FFF2-40B4-BE49-F238E27FC236}">
                <a16:creationId xmlns:a16="http://schemas.microsoft.com/office/drawing/2014/main" id="{E7EE6CD0-A735-4268-8123-9BD5EDFBE944}"/>
              </a:ext>
            </a:extLst>
          </p:cNvPr>
          <p:cNvSpPr>
            <a:spLocks noGrp="1"/>
          </p:cNvSpPr>
          <p:nvPr>
            <p:ph type="sldNum" sz="quarter" idx="12"/>
          </p:nvPr>
        </p:nvSpPr>
        <p:spPr/>
        <p:txBody>
          <a:bodyPr/>
          <a:lstStyle/>
          <a:p>
            <a:fld id="{4C8B8A27-DF03-4546-BA93-21C967D57E5C}" type="slidenum">
              <a:rPr lang="en-US" smtClean="0"/>
              <a:pPr/>
              <a:t>46</a:t>
            </a:fld>
            <a:endParaRPr lang="en-US" dirty="0"/>
          </a:p>
        </p:txBody>
      </p:sp>
    </p:spTree>
    <p:extLst>
      <p:ext uri="{BB962C8B-B14F-4D97-AF65-F5344CB8AC3E}">
        <p14:creationId xmlns:p14="http://schemas.microsoft.com/office/powerpoint/2010/main" val="2613299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arn(inVertic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10" name="Content Placeholder 9">
            <a:extLst>
              <a:ext uri="{FF2B5EF4-FFF2-40B4-BE49-F238E27FC236}">
                <a16:creationId xmlns:a16="http://schemas.microsoft.com/office/drawing/2014/main" id="{97F2149E-FE19-4C2B-8105-7F2096B5A2C9}"/>
              </a:ext>
            </a:extLst>
          </p:cNvPr>
          <p:cNvPicPr>
            <a:picLocks noGrp="1" noChangeAspect="1"/>
          </p:cNvPicPr>
          <p:nvPr>
            <p:ph idx="1"/>
          </p:nvPr>
        </p:nvPicPr>
        <p:blipFill>
          <a:blip r:embed="rId2"/>
          <a:stretch>
            <a:fillRect/>
          </a:stretch>
        </p:blipFill>
        <p:spPr>
          <a:xfrm>
            <a:off x="2451049" y="1828483"/>
            <a:ext cx="7289902" cy="4351337"/>
          </a:xfrm>
        </p:spPr>
      </p:pic>
      <p:sp>
        <p:nvSpPr>
          <p:cNvPr id="12" name="Slide Number Placeholder 11">
            <a:extLst>
              <a:ext uri="{FF2B5EF4-FFF2-40B4-BE49-F238E27FC236}">
                <a16:creationId xmlns:a16="http://schemas.microsoft.com/office/drawing/2014/main" id="{26A01DFB-2963-4B99-BC55-C15923ABA47A}"/>
              </a:ext>
            </a:extLst>
          </p:cNvPr>
          <p:cNvSpPr>
            <a:spLocks noGrp="1"/>
          </p:cNvSpPr>
          <p:nvPr>
            <p:ph type="sldNum" sz="quarter" idx="12"/>
          </p:nvPr>
        </p:nvSpPr>
        <p:spPr/>
        <p:txBody>
          <a:bodyPr/>
          <a:lstStyle/>
          <a:p>
            <a:fld id="{4C8B8A27-DF03-4546-BA93-21C967D57E5C}" type="slidenum">
              <a:rPr lang="en-US" smtClean="0"/>
              <a:pPr/>
              <a:t>47</a:t>
            </a:fld>
            <a:endParaRPr lang="en-US" dirty="0"/>
          </a:p>
        </p:txBody>
      </p:sp>
    </p:spTree>
    <p:extLst>
      <p:ext uri="{BB962C8B-B14F-4D97-AF65-F5344CB8AC3E}">
        <p14:creationId xmlns:p14="http://schemas.microsoft.com/office/powerpoint/2010/main" val="2348990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17" name="Content Placeholder 16">
            <a:extLst>
              <a:ext uri="{FF2B5EF4-FFF2-40B4-BE49-F238E27FC236}">
                <a16:creationId xmlns:a16="http://schemas.microsoft.com/office/drawing/2014/main" id="{4396C5A1-6946-469A-BB35-A5A2D4F298DC}"/>
              </a:ext>
            </a:extLst>
          </p:cNvPr>
          <p:cNvPicPr>
            <a:picLocks noGrp="1" noChangeAspect="1"/>
          </p:cNvPicPr>
          <p:nvPr>
            <p:ph idx="1"/>
          </p:nvPr>
        </p:nvPicPr>
        <p:blipFill>
          <a:blip r:embed="rId2"/>
          <a:stretch>
            <a:fillRect/>
          </a:stretch>
        </p:blipFill>
        <p:spPr>
          <a:xfrm>
            <a:off x="2329746" y="1828483"/>
            <a:ext cx="7532507" cy="4351337"/>
          </a:xfrm>
        </p:spPr>
      </p:pic>
      <p:sp>
        <p:nvSpPr>
          <p:cNvPr id="19" name="Slide Number Placeholder 18">
            <a:extLst>
              <a:ext uri="{FF2B5EF4-FFF2-40B4-BE49-F238E27FC236}">
                <a16:creationId xmlns:a16="http://schemas.microsoft.com/office/drawing/2014/main" id="{9273616F-FE00-424F-9302-CA5A21AA7017}"/>
              </a:ext>
            </a:extLst>
          </p:cNvPr>
          <p:cNvSpPr>
            <a:spLocks noGrp="1"/>
          </p:cNvSpPr>
          <p:nvPr>
            <p:ph type="sldNum" sz="quarter" idx="12"/>
          </p:nvPr>
        </p:nvSpPr>
        <p:spPr/>
        <p:txBody>
          <a:bodyPr/>
          <a:lstStyle/>
          <a:p>
            <a:fld id="{4C8B8A27-DF03-4546-BA93-21C967D57E5C}" type="slidenum">
              <a:rPr lang="en-US" smtClean="0"/>
              <a:pPr/>
              <a:t>48</a:t>
            </a:fld>
            <a:endParaRPr lang="en-US" dirty="0"/>
          </a:p>
        </p:txBody>
      </p:sp>
    </p:spTree>
    <p:extLst>
      <p:ext uri="{BB962C8B-B14F-4D97-AF65-F5344CB8AC3E}">
        <p14:creationId xmlns:p14="http://schemas.microsoft.com/office/powerpoint/2010/main" val="2992157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inVertical)">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6" name="Content Placeholder 5" descr="Graphical user interface, application, website&#10;&#10;Description automatically generated">
            <a:extLst>
              <a:ext uri="{FF2B5EF4-FFF2-40B4-BE49-F238E27FC236}">
                <a16:creationId xmlns:a16="http://schemas.microsoft.com/office/drawing/2014/main" id="{0B22FD34-4034-4893-86FB-0C99F850F40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21" t="39041" r="8141" b="20861"/>
          <a:stretch/>
        </p:blipFill>
        <p:spPr>
          <a:xfrm>
            <a:off x="3141275" y="1828483"/>
            <a:ext cx="5909450" cy="4266669"/>
          </a:xfrm>
        </p:spPr>
      </p:pic>
      <p:sp>
        <p:nvSpPr>
          <p:cNvPr id="8" name="Slide Number Placeholder 7">
            <a:extLst>
              <a:ext uri="{FF2B5EF4-FFF2-40B4-BE49-F238E27FC236}">
                <a16:creationId xmlns:a16="http://schemas.microsoft.com/office/drawing/2014/main" id="{CDD8D24F-542C-45B1-BC5B-E40DC7BEC4CD}"/>
              </a:ext>
            </a:extLst>
          </p:cNvPr>
          <p:cNvSpPr>
            <a:spLocks noGrp="1"/>
          </p:cNvSpPr>
          <p:nvPr>
            <p:ph type="sldNum" sz="quarter" idx="12"/>
          </p:nvPr>
        </p:nvSpPr>
        <p:spPr/>
        <p:txBody>
          <a:bodyPr/>
          <a:lstStyle/>
          <a:p>
            <a:fld id="{4C8B8A27-DF03-4546-BA93-21C967D57E5C}" type="slidenum">
              <a:rPr lang="en-US" smtClean="0"/>
              <a:pPr/>
              <a:t>49</a:t>
            </a:fld>
            <a:endParaRPr lang="en-US" dirty="0"/>
          </a:p>
        </p:txBody>
      </p:sp>
    </p:spTree>
    <p:extLst>
      <p:ext uri="{BB962C8B-B14F-4D97-AF65-F5344CB8AC3E}">
        <p14:creationId xmlns:p14="http://schemas.microsoft.com/office/powerpoint/2010/main" val="1320551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MỤC TIÊU ĐỀ TÀI</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lstStyle/>
          <a:p>
            <a:pPr algn="just"/>
            <a:r>
              <a:rPr lang="vi-VN"/>
              <a:t>Xây dựng được website giúp nhà hàng và các quán ăn có thể giải quyết được các nhu cầu của nhà hàng đang cần đến. Cũng như rút ngắn được thời gian thực hiện cho những công đoạn lên đơn, in hóa đơn, tính tiền cho khách, đặt hàng từ xa. Dựa vào đó làm tăng năng suất làm việc cũng như tăng khả năng phục vụ đến khách hàng của nhà hàng được tận tâm hơn.</a:t>
            </a:r>
            <a:endParaRPr lang="en-US"/>
          </a:p>
        </p:txBody>
      </p:sp>
      <p:sp>
        <p:nvSpPr>
          <p:cNvPr id="5" name="Slide Number Placeholder 4">
            <a:extLst>
              <a:ext uri="{FF2B5EF4-FFF2-40B4-BE49-F238E27FC236}">
                <a16:creationId xmlns:a16="http://schemas.microsoft.com/office/drawing/2014/main" id="{FC12238F-2229-4033-93F7-82F624F3E3F9}"/>
              </a:ext>
            </a:extLst>
          </p:cNvPr>
          <p:cNvSpPr>
            <a:spLocks noGrp="1"/>
          </p:cNvSpPr>
          <p:nvPr>
            <p:ph type="sldNum" sz="quarter" idx="12"/>
          </p:nvPr>
        </p:nvSpPr>
        <p:spPr/>
        <p:txBody>
          <a:bodyPr/>
          <a:lstStyle/>
          <a:p>
            <a:fld id="{4C8B8A27-DF03-4546-BA93-21C967D57E5C}" type="slidenum">
              <a:rPr lang="en-US" smtClean="0"/>
              <a:pPr/>
              <a:t>5</a:t>
            </a:fld>
            <a:endParaRPr lang="en-US" dirty="0"/>
          </a:p>
        </p:txBody>
      </p:sp>
    </p:spTree>
    <p:extLst>
      <p:ext uri="{BB962C8B-B14F-4D97-AF65-F5344CB8AC3E}">
        <p14:creationId xmlns:p14="http://schemas.microsoft.com/office/powerpoint/2010/main" val="25708132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7" name="Content Placeholder 6">
            <a:extLst>
              <a:ext uri="{FF2B5EF4-FFF2-40B4-BE49-F238E27FC236}">
                <a16:creationId xmlns:a16="http://schemas.microsoft.com/office/drawing/2014/main" id="{7EC7C6BE-BC7B-4C04-9CDA-D36EC7A6BB6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83" r="-500"/>
          <a:stretch/>
        </p:blipFill>
        <p:spPr>
          <a:xfrm>
            <a:off x="1632125" y="1828483"/>
            <a:ext cx="8927749" cy="2733870"/>
          </a:xfrm>
        </p:spPr>
      </p:pic>
      <p:sp>
        <p:nvSpPr>
          <p:cNvPr id="9" name="Slide Number Placeholder 8">
            <a:extLst>
              <a:ext uri="{FF2B5EF4-FFF2-40B4-BE49-F238E27FC236}">
                <a16:creationId xmlns:a16="http://schemas.microsoft.com/office/drawing/2014/main" id="{0B96F926-CEBD-4B16-93DA-4ECA4597D455}"/>
              </a:ext>
            </a:extLst>
          </p:cNvPr>
          <p:cNvSpPr>
            <a:spLocks noGrp="1"/>
          </p:cNvSpPr>
          <p:nvPr>
            <p:ph type="sldNum" sz="quarter" idx="12"/>
          </p:nvPr>
        </p:nvSpPr>
        <p:spPr/>
        <p:txBody>
          <a:bodyPr/>
          <a:lstStyle/>
          <a:p>
            <a:fld id="{4C8B8A27-DF03-4546-BA93-21C967D57E5C}" type="slidenum">
              <a:rPr lang="en-US" smtClean="0"/>
              <a:pPr/>
              <a:t>50</a:t>
            </a:fld>
            <a:endParaRPr lang="en-US" dirty="0"/>
          </a:p>
        </p:txBody>
      </p:sp>
    </p:spTree>
    <p:extLst>
      <p:ext uri="{BB962C8B-B14F-4D97-AF65-F5344CB8AC3E}">
        <p14:creationId xmlns:p14="http://schemas.microsoft.com/office/powerpoint/2010/main" val="2742771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9" name="Content Placeholder 8" descr="Graphical user interface&#10;&#10;Description automatically generated">
            <a:extLst>
              <a:ext uri="{FF2B5EF4-FFF2-40B4-BE49-F238E27FC236}">
                <a16:creationId xmlns:a16="http://schemas.microsoft.com/office/drawing/2014/main" id="{6BDA9F94-0D8E-47FE-BE11-E02124AB420B}"/>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320" t="23601" r="7535" b="42733"/>
          <a:stretch/>
        </p:blipFill>
        <p:spPr>
          <a:xfrm>
            <a:off x="2377369" y="1688524"/>
            <a:ext cx="7437261" cy="4473757"/>
          </a:xfrm>
        </p:spPr>
      </p:pic>
      <p:sp>
        <p:nvSpPr>
          <p:cNvPr id="11" name="Slide Number Placeholder 10">
            <a:extLst>
              <a:ext uri="{FF2B5EF4-FFF2-40B4-BE49-F238E27FC236}">
                <a16:creationId xmlns:a16="http://schemas.microsoft.com/office/drawing/2014/main" id="{D7537369-63ED-47D6-BBF6-02407B2126A5}"/>
              </a:ext>
            </a:extLst>
          </p:cNvPr>
          <p:cNvSpPr>
            <a:spLocks noGrp="1"/>
          </p:cNvSpPr>
          <p:nvPr>
            <p:ph type="sldNum" sz="quarter" idx="12"/>
          </p:nvPr>
        </p:nvSpPr>
        <p:spPr/>
        <p:txBody>
          <a:bodyPr/>
          <a:lstStyle/>
          <a:p>
            <a:fld id="{4C8B8A27-DF03-4546-BA93-21C967D57E5C}" type="slidenum">
              <a:rPr lang="en-US" smtClean="0"/>
              <a:pPr/>
              <a:t>51</a:t>
            </a:fld>
            <a:endParaRPr lang="en-US" dirty="0"/>
          </a:p>
        </p:txBody>
      </p:sp>
    </p:spTree>
    <p:extLst>
      <p:ext uri="{BB962C8B-B14F-4D97-AF65-F5344CB8AC3E}">
        <p14:creationId xmlns:p14="http://schemas.microsoft.com/office/powerpoint/2010/main" val="3221861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6" name="Content Placeholder 5" descr="Graphical user interface&#10;&#10;Description automatically generated">
            <a:extLst>
              <a:ext uri="{FF2B5EF4-FFF2-40B4-BE49-F238E27FC236}">
                <a16:creationId xmlns:a16="http://schemas.microsoft.com/office/drawing/2014/main" id="{8C4BDAAC-CD23-406C-BDF8-CB907B72BD56}"/>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3624" t="60055" r="10567" b="7566"/>
          <a:stretch/>
        </p:blipFill>
        <p:spPr>
          <a:xfrm>
            <a:off x="2375372" y="1520888"/>
            <a:ext cx="7441255" cy="4494518"/>
          </a:xfrm>
        </p:spPr>
      </p:pic>
      <p:sp>
        <p:nvSpPr>
          <p:cNvPr id="8" name="Slide Number Placeholder 7">
            <a:extLst>
              <a:ext uri="{FF2B5EF4-FFF2-40B4-BE49-F238E27FC236}">
                <a16:creationId xmlns:a16="http://schemas.microsoft.com/office/drawing/2014/main" id="{0F75645A-EAF4-4CAF-839C-C50771C490CC}"/>
              </a:ext>
            </a:extLst>
          </p:cNvPr>
          <p:cNvSpPr>
            <a:spLocks noGrp="1"/>
          </p:cNvSpPr>
          <p:nvPr>
            <p:ph type="sldNum" sz="quarter" idx="12"/>
          </p:nvPr>
        </p:nvSpPr>
        <p:spPr/>
        <p:txBody>
          <a:bodyPr/>
          <a:lstStyle/>
          <a:p>
            <a:fld id="{4C8B8A27-DF03-4546-BA93-21C967D57E5C}" type="slidenum">
              <a:rPr lang="en-US" smtClean="0"/>
              <a:pPr/>
              <a:t>52</a:t>
            </a:fld>
            <a:endParaRPr lang="en-US" dirty="0"/>
          </a:p>
        </p:txBody>
      </p:sp>
    </p:spTree>
    <p:extLst>
      <p:ext uri="{BB962C8B-B14F-4D97-AF65-F5344CB8AC3E}">
        <p14:creationId xmlns:p14="http://schemas.microsoft.com/office/powerpoint/2010/main" val="30082786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7" name="Content Placeholder 6">
            <a:extLst>
              <a:ext uri="{FF2B5EF4-FFF2-40B4-BE49-F238E27FC236}">
                <a16:creationId xmlns:a16="http://schemas.microsoft.com/office/drawing/2014/main" id="{9B5955E8-1465-4D29-BA61-83B63A69773A}"/>
              </a:ext>
            </a:extLst>
          </p:cNvPr>
          <p:cNvPicPr>
            <a:picLocks noGrp="1" noChangeAspect="1"/>
          </p:cNvPicPr>
          <p:nvPr>
            <p:ph idx="1"/>
          </p:nvPr>
        </p:nvPicPr>
        <p:blipFill>
          <a:blip r:embed="rId2"/>
          <a:stretch>
            <a:fillRect/>
          </a:stretch>
        </p:blipFill>
        <p:spPr>
          <a:xfrm>
            <a:off x="4285230" y="1614075"/>
            <a:ext cx="3621539" cy="4612100"/>
          </a:xfrm>
        </p:spPr>
      </p:pic>
      <p:sp>
        <p:nvSpPr>
          <p:cNvPr id="13" name="Slide Number Placeholder 12">
            <a:extLst>
              <a:ext uri="{FF2B5EF4-FFF2-40B4-BE49-F238E27FC236}">
                <a16:creationId xmlns:a16="http://schemas.microsoft.com/office/drawing/2014/main" id="{CB0FBA1B-4307-464D-AFE1-7D14A9652771}"/>
              </a:ext>
            </a:extLst>
          </p:cNvPr>
          <p:cNvSpPr>
            <a:spLocks noGrp="1"/>
          </p:cNvSpPr>
          <p:nvPr>
            <p:ph type="sldNum" sz="quarter" idx="12"/>
          </p:nvPr>
        </p:nvSpPr>
        <p:spPr/>
        <p:txBody>
          <a:bodyPr/>
          <a:lstStyle/>
          <a:p>
            <a:fld id="{4C8B8A27-DF03-4546-BA93-21C967D57E5C}" type="slidenum">
              <a:rPr lang="en-US" smtClean="0"/>
              <a:pPr/>
              <a:t>53</a:t>
            </a:fld>
            <a:endParaRPr lang="en-US" dirty="0"/>
          </a:p>
        </p:txBody>
      </p:sp>
    </p:spTree>
    <p:extLst>
      <p:ext uri="{BB962C8B-B14F-4D97-AF65-F5344CB8AC3E}">
        <p14:creationId xmlns:p14="http://schemas.microsoft.com/office/powerpoint/2010/main" val="2678577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a:xfrm>
            <a:off x="1069848" y="502920"/>
            <a:ext cx="9634011" cy="1325563"/>
          </a:xfrm>
        </p:spPr>
        <p:txBody>
          <a:bodyPr/>
          <a:lstStyle/>
          <a:p>
            <a:r>
              <a:rPr lang="vi-VN">
                <a:effectLst/>
                <a:cs typeface="Arial" panose="020B0604020202020204" pitchFamily="34" charset="0"/>
              </a:rPr>
              <a:t>MỘT SỐ BIỂU MẪU</a:t>
            </a:r>
            <a:endParaRPr lang="en-US"/>
          </a:p>
        </p:txBody>
      </p:sp>
      <p:pic>
        <p:nvPicPr>
          <p:cNvPr id="6" name="Content Placeholder 5" descr="Graphical user interface, text&#10;&#10;Description automatically generated">
            <a:extLst>
              <a:ext uri="{FF2B5EF4-FFF2-40B4-BE49-F238E27FC236}">
                <a16:creationId xmlns:a16="http://schemas.microsoft.com/office/drawing/2014/main" id="{4F15CE2B-FF89-49E7-843D-E9CDC55ED94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30302" t="8591" r="25728" b="15278"/>
          <a:stretch/>
        </p:blipFill>
        <p:spPr>
          <a:xfrm>
            <a:off x="5774081" y="502920"/>
            <a:ext cx="2501367" cy="6124618"/>
          </a:xfrm>
        </p:spPr>
      </p:pic>
      <p:pic>
        <p:nvPicPr>
          <p:cNvPr id="10" name="Picture 9">
            <a:extLst>
              <a:ext uri="{FF2B5EF4-FFF2-40B4-BE49-F238E27FC236}">
                <a16:creationId xmlns:a16="http://schemas.microsoft.com/office/drawing/2014/main" id="{6ADB1797-7C80-4C10-A792-D33CBE2E3AB0}"/>
              </a:ext>
            </a:extLst>
          </p:cNvPr>
          <p:cNvPicPr>
            <a:picLocks noChangeAspect="1"/>
          </p:cNvPicPr>
          <p:nvPr/>
        </p:nvPicPr>
        <p:blipFill rotWithShape="1">
          <a:blip r:embed="rId3">
            <a:extLst>
              <a:ext uri="{28A0092B-C50C-407E-A947-70E740481C1C}">
                <a14:useLocalDpi xmlns:a14="http://schemas.microsoft.com/office/drawing/2010/main" val="0"/>
              </a:ext>
            </a:extLst>
          </a:blip>
          <a:srcRect t="55" b="-1629"/>
          <a:stretch/>
        </p:blipFill>
        <p:spPr>
          <a:xfrm>
            <a:off x="8513994" y="502920"/>
            <a:ext cx="2716470" cy="6036906"/>
          </a:xfrm>
          <a:prstGeom prst="rect">
            <a:avLst/>
          </a:prstGeom>
        </p:spPr>
      </p:pic>
      <p:sp>
        <p:nvSpPr>
          <p:cNvPr id="11" name="Slide Number Placeholder 10">
            <a:extLst>
              <a:ext uri="{FF2B5EF4-FFF2-40B4-BE49-F238E27FC236}">
                <a16:creationId xmlns:a16="http://schemas.microsoft.com/office/drawing/2014/main" id="{82536E25-68A2-42A2-8C8C-DD973FA02FBF}"/>
              </a:ext>
            </a:extLst>
          </p:cNvPr>
          <p:cNvSpPr>
            <a:spLocks noGrp="1"/>
          </p:cNvSpPr>
          <p:nvPr>
            <p:ph type="sldNum" sz="quarter" idx="12"/>
          </p:nvPr>
        </p:nvSpPr>
        <p:spPr/>
        <p:txBody>
          <a:bodyPr/>
          <a:lstStyle/>
          <a:p>
            <a:fld id="{4C8B8A27-DF03-4546-BA93-21C967D57E5C}" type="slidenum">
              <a:rPr lang="en-US" smtClean="0"/>
              <a:pPr/>
              <a:t>54</a:t>
            </a:fld>
            <a:endParaRPr lang="en-US" dirty="0"/>
          </a:p>
        </p:txBody>
      </p:sp>
    </p:spTree>
    <p:extLst>
      <p:ext uri="{BB962C8B-B14F-4D97-AF65-F5344CB8AC3E}">
        <p14:creationId xmlns:p14="http://schemas.microsoft.com/office/powerpoint/2010/main" val="397336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barn(inVertical)">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AA5-5204-43FD-BF69-374EC4740AB1}"/>
              </a:ext>
            </a:extLst>
          </p:cNvPr>
          <p:cNvSpPr>
            <a:spLocks noGrp="1"/>
          </p:cNvSpPr>
          <p:nvPr>
            <p:ph type="title"/>
          </p:nvPr>
        </p:nvSpPr>
        <p:spPr/>
        <p:txBody>
          <a:bodyPr/>
          <a:lstStyle/>
          <a:p>
            <a:r>
              <a:rPr lang="vi-VN"/>
              <a:t>KẾT QUẢ ĐẠT ĐƯỢC</a:t>
            </a:r>
            <a:endParaRPr lang="en-US"/>
          </a:p>
        </p:txBody>
      </p:sp>
      <p:sp>
        <p:nvSpPr>
          <p:cNvPr id="3" name="Content Placeholder 2">
            <a:extLst>
              <a:ext uri="{FF2B5EF4-FFF2-40B4-BE49-F238E27FC236}">
                <a16:creationId xmlns:a16="http://schemas.microsoft.com/office/drawing/2014/main" id="{A5D657E4-CA9A-47DF-9007-300CE3AA02EE}"/>
              </a:ext>
            </a:extLst>
          </p:cNvPr>
          <p:cNvSpPr>
            <a:spLocks noGrp="1"/>
          </p:cNvSpPr>
          <p:nvPr>
            <p:ph idx="1"/>
          </p:nvPr>
        </p:nvSpPr>
        <p:spPr/>
        <p:txBody>
          <a:bodyPr/>
          <a:lstStyle/>
          <a:p>
            <a:pPr algn="just"/>
            <a:r>
              <a:rPr lang="vi-VN"/>
              <a:t>Trang web có giao diện thân thiện, dễ sử dụng với người dùng, việc xem các món ăn và đặt hàng online rất dễ dàng và thuận tiện.</a:t>
            </a:r>
          </a:p>
          <a:p>
            <a:pPr algn="just"/>
            <a:r>
              <a:rPr lang="vi-VN"/>
              <a:t>Đối với nhà hàng sẽ có một trang quản trị riêng giúp cho việc xử lý các thao tác thêm, sửa, xóa, xác nhận đơn hàng trở nên dễ dàng hơn. Cùng với chức năng báo cáo, doanh thu đã được thiết lập sẵn.</a:t>
            </a:r>
          </a:p>
        </p:txBody>
      </p:sp>
      <p:sp>
        <p:nvSpPr>
          <p:cNvPr id="4" name="Slide Number Placeholder 3">
            <a:extLst>
              <a:ext uri="{FF2B5EF4-FFF2-40B4-BE49-F238E27FC236}">
                <a16:creationId xmlns:a16="http://schemas.microsoft.com/office/drawing/2014/main" id="{7F07CC56-1A19-4D71-84E4-BD2FEA50F0F1}"/>
              </a:ext>
            </a:extLst>
          </p:cNvPr>
          <p:cNvSpPr>
            <a:spLocks noGrp="1"/>
          </p:cNvSpPr>
          <p:nvPr>
            <p:ph type="sldNum" sz="quarter" idx="12"/>
          </p:nvPr>
        </p:nvSpPr>
        <p:spPr/>
        <p:txBody>
          <a:bodyPr/>
          <a:lstStyle/>
          <a:p>
            <a:fld id="{4C8B8A27-DF03-4546-BA93-21C967D57E5C}" type="slidenum">
              <a:rPr lang="en-US" smtClean="0"/>
              <a:pPr/>
              <a:t>55</a:t>
            </a:fld>
            <a:endParaRPr lang="en-US" dirty="0"/>
          </a:p>
        </p:txBody>
      </p:sp>
    </p:spTree>
    <p:extLst>
      <p:ext uri="{BB962C8B-B14F-4D97-AF65-F5344CB8AC3E}">
        <p14:creationId xmlns:p14="http://schemas.microsoft.com/office/powerpoint/2010/main" val="247689489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AA5-5204-43FD-BF69-374EC4740AB1}"/>
              </a:ext>
            </a:extLst>
          </p:cNvPr>
          <p:cNvSpPr>
            <a:spLocks noGrp="1"/>
          </p:cNvSpPr>
          <p:nvPr>
            <p:ph type="title"/>
          </p:nvPr>
        </p:nvSpPr>
        <p:spPr/>
        <p:txBody>
          <a:bodyPr/>
          <a:lstStyle/>
          <a:p>
            <a:r>
              <a:rPr lang="vi-VN"/>
              <a:t>ƯU ĐIỂM VÀ NHƯỢC ĐIỂM</a:t>
            </a:r>
            <a:endParaRPr lang="en-US"/>
          </a:p>
        </p:txBody>
      </p:sp>
      <p:sp>
        <p:nvSpPr>
          <p:cNvPr id="3" name="Content Placeholder 2">
            <a:extLst>
              <a:ext uri="{FF2B5EF4-FFF2-40B4-BE49-F238E27FC236}">
                <a16:creationId xmlns:a16="http://schemas.microsoft.com/office/drawing/2014/main" id="{A5D657E4-CA9A-47DF-9007-300CE3AA02EE}"/>
              </a:ext>
            </a:extLst>
          </p:cNvPr>
          <p:cNvSpPr>
            <a:spLocks noGrp="1"/>
          </p:cNvSpPr>
          <p:nvPr>
            <p:ph idx="1"/>
          </p:nvPr>
        </p:nvSpPr>
        <p:spPr/>
        <p:txBody>
          <a:bodyPr/>
          <a:lstStyle/>
          <a:p>
            <a:pPr marL="0" indent="0" algn="just">
              <a:buNone/>
            </a:pPr>
            <a:r>
              <a:rPr lang="vi-VN" b="1"/>
              <a:t>Ưu điểm:</a:t>
            </a:r>
          </a:p>
          <a:p>
            <a:pPr algn="just"/>
            <a:r>
              <a:rPr lang="vi-VN"/>
              <a:t>Chạy được trên hầu hết các trình duyệt mà không cần cài đặt thêm bất kỳ các phần mềm nào khác.</a:t>
            </a:r>
          </a:p>
          <a:p>
            <a:pPr algn="just"/>
            <a:r>
              <a:rPr lang="vi-VN"/>
              <a:t>Gọn nhẹ, dễ sử dụng. Có thể sử dụng được trên máy tính và điện thoại.</a:t>
            </a:r>
          </a:p>
        </p:txBody>
      </p:sp>
      <p:sp>
        <p:nvSpPr>
          <p:cNvPr id="4" name="Slide Number Placeholder 3">
            <a:extLst>
              <a:ext uri="{FF2B5EF4-FFF2-40B4-BE49-F238E27FC236}">
                <a16:creationId xmlns:a16="http://schemas.microsoft.com/office/drawing/2014/main" id="{7F07CC56-1A19-4D71-84E4-BD2FEA50F0F1}"/>
              </a:ext>
            </a:extLst>
          </p:cNvPr>
          <p:cNvSpPr>
            <a:spLocks noGrp="1"/>
          </p:cNvSpPr>
          <p:nvPr>
            <p:ph type="sldNum" sz="quarter" idx="12"/>
          </p:nvPr>
        </p:nvSpPr>
        <p:spPr/>
        <p:txBody>
          <a:bodyPr/>
          <a:lstStyle/>
          <a:p>
            <a:fld id="{4C8B8A27-DF03-4546-BA93-21C967D57E5C}" type="slidenum">
              <a:rPr lang="en-US" smtClean="0"/>
              <a:pPr/>
              <a:t>56</a:t>
            </a:fld>
            <a:endParaRPr lang="en-US" dirty="0"/>
          </a:p>
        </p:txBody>
      </p:sp>
    </p:spTree>
    <p:extLst>
      <p:ext uri="{BB962C8B-B14F-4D97-AF65-F5344CB8AC3E}">
        <p14:creationId xmlns:p14="http://schemas.microsoft.com/office/powerpoint/2010/main" val="346875488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AA5-5204-43FD-BF69-374EC4740AB1}"/>
              </a:ext>
            </a:extLst>
          </p:cNvPr>
          <p:cNvSpPr>
            <a:spLocks noGrp="1"/>
          </p:cNvSpPr>
          <p:nvPr>
            <p:ph type="title"/>
          </p:nvPr>
        </p:nvSpPr>
        <p:spPr/>
        <p:txBody>
          <a:bodyPr/>
          <a:lstStyle/>
          <a:p>
            <a:r>
              <a:rPr lang="vi-VN"/>
              <a:t>ƯU ĐIỂM VÀ NHƯỢC ĐIỂM</a:t>
            </a:r>
            <a:endParaRPr lang="en-US"/>
          </a:p>
        </p:txBody>
      </p:sp>
      <p:sp>
        <p:nvSpPr>
          <p:cNvPr id="3" name="Content Placeholder 2">
            <a:extLst>
              <a:ext uri="{FF2B5EF4-FFF2-40B4-BE49-F238E27FC236}">
                <a16:creationId xmlns:a16="http://schemas.microsoft.com/office/drawing/2014/main" id="{A5D657E4-CA9A-47DF-9007-300CE3AA02EE}"/>
              </a:ext>
            </a:extLst>
          </p:cNvPr>
          <p:cNvSpPr>
            <a:spLocks noGrp="1"/>
          </p:cNvSpPr>
          <p:nvPr>
            <p:ph idx="1"/>
          </p:nvPr>
        </p:nvSpPr>
        <p:spPr/>
        <p:txBody>
          <a:bodyPr/>
          <a:lstStyle/>
          <a:p>
            <a:pPr marL="0" indent="0" algn="just">
              <a:buNone/>
            </a:pPr>
            <a:r>
              <a:rPr lang="vi-VN" b="1"/>
              <a:t>Nhược điểm:</a:t>
            </a:r>
          </a:p>
          <a:p>
            <a:pPr algn="just"/>
            <a:r>
              <a:rPr lang="vi-VN"/>
              <a:t>Tốc độ xử lý phụ thuộc khá nhiều về tốc độ mạng.</a:t>
            </a:r>
          </a:p>
          <a:p>
            <a:pPr algn="just"/>
            <a:r>
              <a:rPr lang="vi-VN"/>
              <a:t>Chưa có nhiều tính năng mở rộng.</a:t>
            </a:r>
          </a:p>
          <a:p>
            <a:pPr algn="just"/>
            <a:r>
              <a:rPr lang="vi-VN"/>
              <a:t>Giao diện trên điện thoại chưa được tối ưu.</a:t>
            </a:r>
          </a:p>
          <a:p>
            <a:pPr algn="just"/>
            <a:r>
              <a:rPr lang="vi-VN"/>
              <a:t>Trang web chưa được bảo mật tốt.</a:t>
            </a:r>
          </a:p>
          <a:p>
            <a:pPr algn="just"/>
            <a:r>
              <a:rPr lang="vi-VN"/>
              <a:t>Chưa có sự phân quyền cho các tài khoản quản lý.</a:t>
            </a:r>
          </a:p>
          <a:p>
            <a:pPr algn="just"/>
            <a:endParaRPr lang="vi-VN"/>
          </a:p>
        </p:txBody>
      </p:sp>
      <p:sp>
        <p:nvSpPr>
          <p:cNvPr id="4" name="Slide Number Placeholder 3">
            <a:extLst>
              <a:ext uri="{FF2B5EF4-FFF2-40B4-BE49-F238E27FC236}">
                <a16:creationId xmlns:a16="http://schemas.microsoft.com/office/drawing/2014/main" id="{7F07CC56-1A19-4D71-84E4-BD2FEA50F0F1}"/>
              </a:ext>
            </a:extLst>
          </p:cNvPr>
          <p:cNvSpPr>
            <a:spLocks noGrp="1"/>
          </p:cNvSpPr>
          <p:nvPr>
            <p:ph type="sldNum" sz="quarter" idx="12"/>
          </p:nvPr>
        </p:nvSpPr>
        <p:spPr/>
        <p:txBody>
          <a:bodyPr/>
          <a:lstStyle/>
          <a:p>
            <a:fld id="{4C8B8A27-DF03-4546-BA93-21C967D57E5C}" type="slidenum">
              <a:rPr lang="en-US" smtClean="0"/>
              <a:pPr/>
              <a:t>57</a:t>
            </a:fld>
            <a:endParaRPr lang="en-US" dirty="0"/>
          </a:p>
        </p:txBody>
      </p:sp>
    </p:spTree>
    <p:extLst>
      <p:ext uri="{BB962C8B-B14F-4D97-AF65-F5344CB8AC3E}">
        <p14:creationId xmlns:p14="http://schemas.microsoft.com/office/powerpoint/2010/main" val="138301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arn(inVertical)">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arn(inVertical)">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barn(inVertical)">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barn(inVertical)">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barn(inVertical)">
                                      <p:cBhvr>
                                        <p:cTn id="32"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19AA5-5204-43FD-BF69-374EC4740AB1}"/>
              </a:ext>
            </a:extLst>
          </p:cNvPr>
          <p:cNvSpPr>
            <a:spLocks noGrp="1"/>
          </p:cNvSpPr>
          <p:nvPr>
            <p:ph type="title"/>
          </p:nvPr>
        </p:nvSpPr>
        <p:spPr/>
        <p:txBody>
          <a:bodyPr/>
          <a:lstStyle/>
          <a:p>
            <a:r>
              <a:rPr lang="vi-VN"/>
              <a:t>HƯỚNG PHÁT TRIỂN</a:t>
            </a:r>
            <a:endParaRPr lang="en-US"/>
          </a:p>
        </p:txBody>
      </p:sp>
      <p:sp>
        <p:nvSpPr>
          <p:cNvPr id="3" name="Content Placeholder 2">
            <a:extLst>
              <a:ext uri="{FF2B5EF4-FFF2-40B4-BE49-F238E27FC236}">
                <a16:creationId xmlns:a16="http://schemas.microsoft.com/office/drawing/2014/main" id="{A5D657E4-CA9A-47DF-9007-300CE3AA02EE}"/>
              </a:ext>
            </a:extLst>
          </p:cNvPr>
          <p:cNvSpPr>
            <a:spLocks noGrp="1"/>
          </p:cNvSpPr>
          <p:nvPr>
            <p:ph idx="1"/>
          </p:nvPr>
        </p:nvSpPr>
        <p:spPr/>
        <p:txBody>
          <a:bodyPr/>
          <a:lstStyle/>
          <a:p>
            <a:pPr algn="just"/>
            <a:r>
              <a:rPr lang="vi-VN"/>
              <a:t>Phát triển trang web quản lý có nhiều chức năng hơn như phân quyền người dùng, kiểm tra số lượng tồn của từng món ăn, chấm công nhân viên, bảo mật trang web. Bên cạnh đó phát triển thêm chức năng kiểm soát từng hoạt động của một tài khoản như: thời gian đăng nhập, đăng xuất; thêm, sửa, xóa vào thời gian nào. Dựa vào đó chủ nhà hàng có thể phát hiện và dễ xử lý những trường hợp phá hoại của từng tài khoản của nhân viên hơn trong tương lai.</a:t>
            </a:r>
          </a:p>
        </p:txBody>
      </p:sp>
      <p:sp>
        <p:nvSpPr>
          <p:cNvPr id="4" name="Slide Number Placeholder 3">
            <a:extLst>
              <a:ext uri="{FF2B5EF4-FFF2-40B4-BE49-F238E27FC236}">
                <a16:creationId xmlns:a16="http://schemas.microsoft.com/office/drawing/2014/main" id="{7F07CC56-1A19-4D71-84E4-BD2FEA50F0F1}"/>
              </a:ext>
            </a:extLst>
          </p:cNvPr>
          <p:cNvSpPr>
            <a:spLocks noGrp="1"/>
          </p:cNvSpPr>
          <p:nvPr>
            <p:ph type="sldNum" sz="quarter" idx="12"/>
          </p:nvPr>
        </p:nvSpPr>
        <p:spPr/>
        <p:txBody>
          <a:bodyPr/>
          <a:lstStyle/>
          <a:p>
            <a:fld id="{4C8B8A27-DF03-4546-BA93-21C967D57E5C}" type="slidenum">
              <a:rPr lang="en-US" smtClean="0"/>
              <a:pPr/>
              <a:t>58</a:t>
            </a:fld>
            <a:endParaRPr lang="en-US" dirty="0"/>
          </a:p>
        </p:txBody>
      </p:sp>
    </p:spTree>
    <p:extLst>
      <p:ext uri="{BB962C8B-B14F-4D97-AF65-F5344CB8AC3E}">
        <p14:creationId xmlns:p14="http://schemas.microsoft.com/office/powerpoint/2010/main" val="406402716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1AADC2-1A9F-4464-A178-C9A93B5A7F7D}"/>
              </a:ext>
            </a:extLst>
          </p:cNvPr>
          <p:cNvSpPr>
            <a:spLocks noGrp="1"/>
          </p:cNvSpPr>
          <p:nvPr>
            <p:ph type="title"/>
          </p:nvPr>
        </p:nvSpPr>
        <p:spPr>
          <a:xfrm>
            <a:off x="1069848" y="502921"/>
            <a:ext cx="9634011" cy="961986"/>
          </a:xfrm>
        </p:spPr>
        <p:txBody>
          <a:bodyPr/>
          <a:lstStyle/>
          <a:p>
            <a:r>
              <a:rPr lang="vi-VN"/>
              <a:t>LỜI CẢM ƠN</a:t>
            </a:r>
            <a:endParaRPr lang="en-US"/>
          </a:p>
        </p:txBody>
      </p:sp>
      <p:sp>
        <p:nvSpPr>
          <p:cNvPr id="3" name="Content Placeholder 2">
            <a:extLst>
              <a:ext uri="{FF2B5EF4-FFF2-40B4-BE49-F238E27FC236}">
                <a16:creationId xmlns:a16="http://schemas.microsoft.com/office/drawing/2014/main" id="{DCC5AE5C-E23C-4391-8B39-94C9AC4430FB}"/>
              </a:ext>
            </a:extLst>
          </p:cNvPr>
          <p:cNvSpPr>
            <a:spLocks noGrp="1"/>
          </p:cNvSpPr>
          <p:nvPr>
            <p:ph idx="1"/>
          </p:nvPr>
        </p:nvSpPr>
        <p:spPr>
          <a:xfrm>
            <a:off x="1069848" y="1464906"/>
            <a:ext cx="9634011" cy="4760952"/>
          </a:xfrm>
        </p:spPr>
        <p:txBody>
          <a:bodyPr>
            <a:normAutofit fontScale="25000" lnSpcReduction="20000"/>
          </a:bodyPr>
          <a:lstStyle/>
          <a:p>
            <a:pPr algn="just"/>
            <a:r>
              <a:rPr lang="vi-VN" sz="7200"/>
              <a:t>Để hoàn thành bài báo cáo này, em xin tỏ lòng biết ơn sâu sắc đến cô Trần Thị Ngọc Mai đã tận tình hướng dẫn em trong suốt quá trình vừa qua.</a:t>
            </a:r>
          </a:p>
          <a:p>
            <a:pPr algn="just"/>
            <a:r>
              <a:rPr lang="vi-VN" sz="7200"/>
              <a:t>Cô đã chỉ bảo, hỗ trợ, góp ý cho em trong những lúc khó khăn về bài báo cáo. Nhờ vậy mà bài báo cáo của em mới có thể được hoàn thiện như ngày hôm nay.</a:t>
            </a:r>
          </a:p>
          <a:p>
            <a:pPr algn="just"/>
            <a:r>
              <a:rPr lang="vi-VN" sz="7200"/>
              <a:t>Vì thời gian và kiến thức còn hạn hẹp nên bài báo cáo không thể tránh khỏi những thiếu sót, rất mong sự góp ý của quý thầy cô và các bạn để em rút kinh nghiệm và hoàn thành tốt hơn.</a:t>
            </a:r>
          </a:p>
          <a:p>
            <a:pPr algn="just"/>
            <a:r>
              <a:rPr lang="vi-VN" sz="7200"/>
              <a:t>Tuy là bài báo cáo còn hơi sơ sài nhưng đây sẽ là một đề tài khó quên trong cuộc đời và mang lại cho em được nhiều kinh nghiệm bổ ích nhất. Em sẽ luôn cố gắng học hỏi và trau dồi kiến thức nhiều hơn nữa để hoàn thiện những bài báo cáo sắp tới được một cách hoàn chỉnh nhất.</a:t>
            </a:r>
          </a:p>
          <a:p>
            <a:pPr algn="just"/>
            <a:r>
              <a:rPr lang="vi-VN" sz="7200"/>
              <a:t>Em xin chân thành cảm ơn!</a:t>
            </a:r>
          </a:p>
          <a:p>
            <a:endParaRPr lang="en-US"/>
          </a:p>
        </p:txBody>
      </p:sp>
      <p:sp>
        <p:nvSpPr>
          <p:cNvPr id="4" name="Slide Number Placeholder 3">
            <a:extLst>
              <a:ext uri="{FF2B5EF4-FFF2-40B4-BE49-F238E27FC236}">
                <a16:creationId xmlns:a16="http://schemas.microsoft.com/office/drawing/2014/main" id="{0CC08065-878A-4A44-9482-43CB93182F49}"/>
              </a:ext>
            </a:extLst>
          </p:cNvPr>
          <p:cNvSpPr>
            <a:spLocks noGrp="1"/>
          </p:cNvSpPr>
          <p:nvPr>
            <p:ph type="sldNum" sz="quarter" idx="12"/>
          </p:nvPr>
        </p:nvSpPr>
        <p:spPr/>
        <p:txBody>
          <a:bodyPr/>
          <a:lstStyle/>
          <a:p>
            <a:fld id="{4C8B8A27-DF03-4546-BA93-21C967D57E5C}" type="slidenum">
              <a:rPr lang="en-US" smtClean="0"/>
              <a:pPr/>
              <a:t>59</a:t>
            </a:fld>
            <a:endParaRPr lang="en-US" dirty="0"/>
          </a:p>
        </p:txBody>
      </p:sp>
    </p:spTree>
    <p:extLst>
      <p:ext uri="{BB962C8B-B14F-4D97-AF65-F5344CB8AC3E}">
        <p14:creationId xmlns:p14="http://schemas.microsoft.com/office/powerpoint/2010/main" val="15301948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animEffect transition="in" filter="barn(inVertical)">
                                      <p:cBhvr>
                                        <p:cTn id="17" dur="500"/>
                                        <p:tgtEl>
                                          <p:spTgt spid="3">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Effect transition="in" filter="barn(inVertical)">
                                      <p:cBhvr>
                                        <p:cTn id="22" dur="500"/>
                                        <p:tgtEl>
                                          <p:spTgt spid="3">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animEffect transition="in" filter="barn(inVertical)">
                                      <p:cBhvr>
                                        <p:cTn id="27" dur="500"/>
                                        <p:tgtEl>
                                          <p:spTgt spid="3">
                                            <p:txEl>
                                              <p:pRg st="3" end="3"/>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grpId="0" nodeType="clickEffect">
                                  <p:stCondLst>
                                    <p:cond delay="0"/>
                                  </p:stCondLst>
                                  <p:childTnLst>
                                    <p:set>
                                      <p:cBhvr>
                                        <p:cTn id="31" dur="1" fill="hold">
                                          <p:stCondLst>
                                            <p:cond delay="0"/>
                                          </p:stCondLst>
                                        </p:cTn>
                                        <p:tgtEl>
                                          <p:spTgt spid="3">
                                            <p:txEl>
                                              <p:pRg st="4" end="4"/>
                                            </p:txEl>
                                          </p:spTgt>
                                        </p:tgtEl>
                                        <p:attrNameLst>
                                          <p:attrName>style.visibility</p:attrName>
                                        </p:attrNameLst>
                                      </p:cBhvr>
                                      <p:to>
                                        <p:strVal val="visible"/>
                                      </p:to>
                                    </p:set>
                                    <p:animEffect transition="in" filter="barn(inVertical)">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MÔ TẢ HỆ THỐNG</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lstStyle/>
          <a:p>
            <a:pPr algn="just"/>
            <a:r>
              <a:rPr lang="vi-VN"/>
              <a:t>Mỗi món ăn sẽ có trong danh mục món ăn (mã món, tên món, mã loại, đơn giá). Mỗi món ăn sẽ được định cho mỗi mã món khác nhau trong bảng món ăn. Mỗi món ăn sẽ được phân loại dựa trên loại món, chúng nằm trong bảng loại món (mã loại, tên loại). Khi thực hiện thêm một món ăn mới vào hệ thống, mỗi món ăn sẽ có mỗi mã món khác nhau và không trùng nhau. Món ăn đó thuộc loại nào sẽ được nhập vào bảng loại món, mỗi tên loại sẽ có mỗi mã loại khác nhau và không trùng nhau.</a:t>
            </a:r>
            <a:endParaRPr lang="en-US"/>
          </a:p>
        </p:txBody>
      </p:sp>
      <p:sp>
        <p:nvSpPr>
          <p:cNvPr id="5" name="Slide Number Placeholder 4">
            <a:extLst>
              <a:ext uri="{FF2B5EF4-FFF2-40B4-BE49-F238E27FC236}">
                <a16:creationId xmlns:a16="http://schemas.microsoft.com/office/drawing/2014/main" id="{45E3C603-2077-46BA-BC0B-2C516C028DEE}"/>
              </a:ext>
            </a:extLst>
          </p:cNvPr>
          <p:cNvSpPr>
            <a:spLocks noGrp="1"/>
          </p:cNvSpPr>
          <p:nvPr>
            <p:ph type="sldNum" sz="quarter" idx="12"/>
          </p:nvPr>
        </p:nvSpPr>
        <p:spPr/>
        <p:txBody>
          <a:bodyPr/>
          <a:lstStyle/>
          <a:p>
            <a:fld id="{4C8B8A27-DF03-4546-BA93-21C967D57E5C}" type="slidenum">
              <a:rPr lang="en-US" smtClean="0"/>
              <a:pPr/>
              <a:t>6</a:t>
            </a:fld>
            <a:endParaRPr lang="en-US" dirty="0"/>
          </a:p>
        </p:txBody>
      </p:sp>
    </p:spTree>
    <p:extLst>
      <p:ext uri="{BB962C8B-B14F-4D97-AF65-F5344CB8AC3E}">
        <p14:creationId xmlns:p14="http://schemas.microsoft.com/office/powerpoint/2010/main" val="284436588"/>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barn(inVertical)">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69" name="Group 236">
            <a:extLst>
              <a:ext uri="{FF2B5EF4-FFF2-40B4-BE49-F238E27FC236}">
                <a16:creationId xmlns:a16="http://schemas.microsoft.com/office/drawing/2014/main" id="{71AFD227-869A-489C-A9B5-3F0498DF3C0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096450" y="13394"/>
            <a:ext cx="494218" cy="6814823"/>
            <a:chOff x="11096450" y="13394"/>
            <a:chExt cx="494218" cy="6814823"/>
          </a:xfrm>
          <a:solidFill>
            <a:schemeClr val="bg2">
              <a:lumMod val="90000"/>
            </a:schemeClr>
          </a:solidFill>
        </p:grpSpPr>
        <p:sp>
          <p:nvSpPr>
            <p:cNvPr id="470" name="Freeform 8">
              <a:extLst>
                <a:ext uri="{FF2B5EF4-FFF2-40B4-BE49-F238E27FC236}">
                  <a16:creationId xmlns:a16="http://schemas.microsoft.com/office/drawing/2014/main" id="{62704B34-199B-4964-9C78-3AB9735915A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8009" y="671857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1" name="Freeform 10">
              <a:extLst>
                <a:ext uri="{FF2B5EF4-FFF2-40B4-BE49-F238E27FC236}">
                  <a16:creationId xmlns:a16="http://schemas.microsoft.com/office/drawing/2014/main" id="{8B1E8DB8-017D-454E-849F-EE5742849F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5034" y="77813"/>
              <a:ext cx="138242" cy="88130"/>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2" name="Freeform 15">
              <a:extLst>
                <a:ext uri="{FF2B5EF4-FFF2-40B4-BE49-F238E27FC236}">
                  <a16:creationId xmlns:a16="http://schemas.microsoft.com/office/drawing/2014/main" id="{16D80E5D-5099-41C4-A80A-1B1538C382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78964" y="592010"/>
              <a:ext cx="121406" cy="72626"/>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3" name="Freeform 18">
              <a:extLst>
                <a:ext uri="{FF2B5EF4-FFF2-40B4-BE49-F238E27FC236}">
                  <a16:creationId xmlns:a16="http://schemas.microsoft.com/office/drawing/2014/main" id="{947751E1-E2F4-467E-B547-3BD4BAB7F56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2378" y="335267"/>
              <a:ext cx="138242" cy="78339"/>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74" name="Freeform 19">
              <a:extLst>
                <a:ext uri="{FF2B5EF4-FFF2-40B4-BE49-F238E27FC236}">
                  <a16:creationId xmlns:a16="http://schemas.microsoft.com/office/drawing/2014/main" id="{55D8869B-B701-4268-9856-876345C8AE3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714" y="2021691"/>
              <a:ext cx="124951" cy="69362"/>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05" name="Freeform 20">
              <a:extLst>
                <a:ext uri="{FF2B5EF4-FFF2-40B4-BE49-F238E27FC236}">
                  <a16:creationId xmlns:a16="http://schemas.microsoft.com/office/drawing/2014/main" id="{A25CA59C-849F-4CE4-A9B0-293F98DE2C7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4629" y="2272420"/>
              <a:ext cx="128495" cy="78339"/>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7" name="Freeform 22">
              <a:extLst>
                <a:ext uri="{FF2B5EF4-FFF2-40B4-BE49-F238E27FC236}">
                  <a16:creationId xmlns:a16="http://schemas.microsoft.com/office/drawing/2014/main" id="{FE000DB1-AAA1-4BFF-8F14-53624C2F9E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6398" y="1049544"/>
              <a:ext cx="150648" cy="99554"/>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8" name="Freeform 23">
              <a:extLst>
                <a:ext uri="{FF2B5EF4-FFF2-40B4-BE49-F238E27FC236}">
                  <a16:creationId xmlns:a16="http://schemas.microsoft.com/office/drawing/2014/main" id="{5EEFBC14-7E5B-47B2-B5E3-E90991F8919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40085" y="836978"/>
              <a:ext cx="134697" cy="81603"/>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39" name="Freeform 26">
              <a:extLst>
                <a:ext uri="{FF2B5EF4-FFF2-40B4-BE49-F238E27FC236}">
                  <a16:creationId xmlns:a16="http://schemas.microsoft.com/office/drawing/2014/main" id="{00AFF6E4-A34A-4FD3-8C57-BB96114822D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27309" y="1320685"/>
              <a:ext cx="127608" cy="78339"/>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0" name="Freeform 27">
              <a:extLst>
                <a:ext uri="{FF2B5EF4-FFF2-40B4-BE49-F238E27FC236}">
                  <a16:creationId xmlns:a16="http://schemas.microsoft.com/office/drawing/2014/main" id="{C63A8474-C075-4441-A0B3-52286EA500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7470" y="1778440"/>
              <a:ext cx="131153" cy="93843"/>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1" name="Freeform 28">
              <a:extLst>
                <a:ext uri="{FF2B5EF4-FFF2-40B4-BE49-F238E27FC236}">
                  <a16:creationId xmlns:a16="http://schemas.microsoft.com/office/drawing/2014/main" id="{35DA4698-A2ED-4512-8887-F12D3F14372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4869" y="1535195"/>
              <a:ext cx="127608" cy="69362"/>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2" name="Freeform 30">
              <a:extLst>
                <a:ext uri="{FF2B5EF4-FFF2-40B4-BE49-F238E27FC236}">
                  <a16:creationId xmlns:a16="http://schemas.microsoft.com/office/drawing/2014/main" id="{3358E118-D590-4E50-B21C-6CDAA1CCAF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80119" y="1078297"/>
              <a:ext cx="9748" cy="571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3" name="Freeform 43">
              <a:extLst>
                <a:ext uri="{FF2B5EF4-FFF2-40B4-BE49-F238E27FC236}">
                  <a16:creationId xmlns:a16="http://schemas.microsoft.com/office/drawing/2014/main" id="{F1EE889E-60FF-423F-ADCB-6CBEE853A04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94111" y="860614"/>
              <a:ext cx="143559" cy="75075"/>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4" name="Freeform 51">
              <a:extLst>
                <a:ext uri="{FF2B5EF4-FFF2-40B4-BE49-F238E27FC236}">
                  <a16:creationId xmlns:a16="http://schemas.microsoft.com/office/drawing/2014/main" id="{A4AA0634-0A7C-4A35-8EB7-775200F129F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7080" y="1015030"/>
              <a:ext cx="115202" cy="90579"/>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5" name="Freeform 52">
              <a:extLst>
                <a:ext uri="{FF2B5EF4-FFF2-40B4-BE49-F238E27FC236}">
                  <a16:creationId xmlns:a16="http://schemas.microsoft.com/office/drawing/2014/main" id="{EBA21558-CAC3-445C-8882-5D4A0C6D2A0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64085" y="450599"/>
              <a:ext cx="118747" cy="81603"/>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6" name="Freeform 53">
              <a:extLst>
                <a:ext uri="{FF2B5EF4-FFF2-40B4-BE49-F238E27FC236}">
                  <a16:creationId xmlns:a16="http://schemas.microsoft.com/office/drawing/2014/main" id="{2E9415F1-5D31-4C25-9E26-203EEF50087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166" y="1253803"/>
              <a:ext cx="127608" cy="79154"/>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7" name="Freeform 54">
              <a:extLst>
                <a:ext uri="{FF2B5EF4-FFF2-40B4-BE49-F238E27FC236}">
                  <a16:creationId xmlns:a16="http://schemas.microsoft.com/office/drawing/2014/main" id="{622FC1F6-879A-45BA-8752-08020C39CE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013" y="614227"/>
              <a:ext cx="134697" cy="105266"/>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8" name="Freeform 55">
              <a:extLst>
                <a:ext uri="{FF2B5EF4-FFF2-40B4-BE49-F238E27FC236}">
                  <a16:creationId xmlns:a16="http://schemas.microsoft.com/office/drawing/2014/main" id="{BA09826C-58E2-48C5-9666-333326C2CA4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55026" y="1463404"/>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49" name="Freeform 56">
              <a:extLst>
                <a:ext uri="{FF2B5EF4-FFF2-40B4-BE49-F238E27FC236}">
                  <a16:creationId xmlns:a16="http://schemas.microsoft.com/office/drawing/2014/main" id="{A6D3555F-4EA1-4EA7-9D08-2D75CE51927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1585" y="2335317"/>
              <a:ext cx="128495" cy="72626"/>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0" name="Freeform 57">
              <a:extLst>
                <a:ext uri="{FF2B5EF4-FFF2-40B4-BE49-F238E27FC236}">
                  <a16:creationId xmlns:a16="http://schemas.microsoft.com/office/drawing/2014/main" id="{60FA20E8-EDAA-4310-B870-97807901AC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175" y="1673149"/>
              <a:ext cx="140901" cy="93843"/>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1" name="Freeform 59">
              <a:extLst>
                <a:ext uri="{FF2B5EF4-FFF2-40B4-BE49-F238E27FC236}">
                  <a16:creationId xmlns:a16="http://schemas.microsoft.com/office/drawing/2014/main" id="{F5552AA2-C2AB-4D59-B6EF-E8E5EE110E5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0625" y="255502"/>
              <a:ext cx="124063" cy="78339"/>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2" name="Freeform 60">
              <a:extLst>
                <a:ext uri="{FF2B5EF4-FFF2-40B4-BE49-F238E27FC236}">
                  <a16:creationId xmlns:a16="http://schemas.microsoft.com/office/drawing/2014/main" id="{0BA267D0-8F6B-4803-B948-70E29B4587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5856" y="1902943"/>
              <a:ext cx="131153" cy="69362"/>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3" name="Freeform 61">
              <a:extLst>
                <a:ext uri="{FF2B5EF4-FFF2-40B4-BE49-F238E27FC236}">
                  <a16:creationId xmlns:a16="http://schemas.microsoft.com/office/drawing/2014/main" id="{86E372A3-B9F4-4FEE-8B96-D9AD879E21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153" y="2137303"/>
              <a:ext cx="137356" cy="99554"/>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4" name="Freeform 5">
              <a:extLst>
                <a:ext uri="{FF2B5EF4-FFF2-40B4-BE49-F238E27FC236}">
                  <a16:creationId xmlns:a16="http://schemas.microsoft.com/office/drawing/2014/main" id="{FF0C4564-5DA6-4224-A8B7-85CE1323DE8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0824" y="2818299"/>
              <a:ext cx="121406" cy="81603"/>
            </a:xfrm>
            <a:custGeom>
              <a:avLst/>
              <a:gdLst>
                <a:gd name="T0" fmla="*/ 20 w 37"/>
                <a:gd name="T1" fmla="*/ 1 h 27"/>
                <a:gd name="T2" fmla="*/ 22 w 37"/>
                <a:gd name="T3" fmla="*/ 27 h 27"/>
                <a:gd name="T4" fmla="*/ 20 w 37"/>
                <a:gd name="T5" fmla="*/ 1 h 27"/>
              </a:gdLst>
              <a:ahLst/>
              <a:cxnLst>
                <a:cxn ang="0">
                  <a:pos x="T0" y="T1"/>
                </a:cxn>
                <a:cxn ang="0">
                  <a:pos x="T2" y="T3"/>
                </a:cxn>
                <a:cxn ang="0">
                  <a:pos x="T4" y="T5"/>
                </a:cxn>
              </a:cxnLst>
              <a:rect l="0" t="0" r="r" b="b"/>
              <a:pathLst>
                <a:path w="37" h="27">
                  <a:moveTo>
                    <a:pt x="20" y="1"/>
                  </a:moveTo>
                  <a:cubicBezTo>
                    <a:pt x="31" y="1"/>
                    <a:pt x="37" y="24"/>
                    <a:pt x="22" y="27"/>
                  </a:cubicBezTo>
                  <a:cubicBezTo>
                    <a:pt x="2" y="27"/>
                    <a:pt x="0" y="0"/>
                    <a:pt x="20"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5" name="Freeform 6">
              <a:extLst>
                <a:ext uri="{FF2B5EF4-FFF2-40B4-BE49-F238E27FC236}">
                  <a16:creationId xmlns:a16="http://schemas.microsoft.com/office/drawing/2014/main" id="{19F31D0D-C43D-4BB0-A13C-9524B84117D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1700" y="5088176"/>
              <a:ext cx="124063" cy="87315"/>
            </a:xfrm>
            <a:custGeom>
              <a:avLst/>
              <a:gdLst>
                <a:gd name="T0" fmla="*/ 12 w 38"/>
                <a:gd name="T1" fmla="*/ 3 h 29"/>
                <a:gd name="T2" fmla="*/ 15 w 38"/>
                <a:gd name="T3" fmla="*/ 29 h 29"/>
                <a:gd name="T4" fmla="*/ 12 w 38"/>
                <a:gd name="T5" fmla="*/ 3 h 29"/>
              </a:gdLst>
              <a:ahLst/>
              <a:cxnLst>
                <a:cxn ang="0">
                  <a:pos x="T0" y="T1"/>
                </a:cxn>
                <a:cxn ang="0">
                  <a:pos x="T2" y="T3"/>
                </a:cxn>
                <a:cxn ang="0">
                  <a:pos x="T4" y="T5"/>
                </a:cxn>
              </a:cxnLst>
              <a:rect l="0" t="0" r="r" b="b"/>
              <a:pathLst>
                <a:path w="38" h="29">
                  <a:moveTo>
                    <a:pt x="12" y="3"/>
                  </a:moveTo>
                  <a:cubicBezTo>
                    <a:pt x="34" y="0"/>
                    <a:pt x="38" y="26"/>
                    <a:pt x="15" y="29"/>
                  </a:cubicBezTo>
                  <a:cubicBezTo>
                    <a:pt x="4" y="23"/>
                    <a:pt x="0" y="9"/>
                    <a:pt x="12" y="3"/>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6" name="Freeform 7">
              <a:extLst>
                <a:ext uri="{FF2B5EF4-FFF2-40B4-BE49-F238E27FC236}">
                  <a16:creationId xmlns:a16="http://schemas.microsoft.com/office/drawing/2014/main" id="{6B32FB03-B0FE-4731-BE41-C59AFB49FB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1127" y="2531128"/>
              <a:ext cx="138242" cy="100371"/>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6"/>
                    <a:pt x="15" y="0"/>
                    <a:pt x="25"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7" name="Freeform 8">
              <a:extLst>
                <a:ext uri="{FF2B5EF4-FFF2-40B4-BE49-F238E27FC236}">
                  <a16:creationId xmlns:a16="http://schemas.microsoft.com/office/drawing/2014/main" id="{BDD5B6F0-1E17-4DCD-AE5F-ED8C48892FE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1349" y="4735882"/>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8" name="Freeform 9">
              <a:extLst>
                <a:ext uri="{FF2B5EF4-FFF2-40B4-BE49-F238E27FC236}">
                  <a16:creationId xmlns:a16="http://schemas.microsoft.com/office/drawing/2014/main" id="{0290BE17-E89B-4AF9-B3F6-AF4884D524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09487" y="4455410"/>
              <a:ext cx="121406" cy="88130"/>
            </a:xfrm>
            <a:custGeom>
              <a:avLst/>
              <a:gdLst>
                <a:gd name="T0" fmla="*/ 18 w 37"/>
                <a:gd name="T1" fmla="*/ 4 h 29"/>
                <a:gd name="T2" fmla="*/ 22 w 37"/>
                <a:gd name="T3" fmla="*/ 29 h 29"/>
                <a:gd name="T4" fmla="*/ 18 w 37"/>
                <a:gd name="T5" fmla="*/ 4 h 29"/>
              </a:gdLst>
              <a:ahLst/>
              <a:cxnLst>
                <a:cxn ang="0">
                  <a:pos x="T0" y="T1"/>
                </a:cxn>
                <a:cxn ang="0">
                  <a:pos x="T2" y="T3"/>
                </a:cxn>
                <a:cxn ang="0">
                  <a:pos x="T4" y="T5"/>
                </a:cxn>
              </a:cxnLst>
              <a:rect l="0" t="0" r="r" b="b"/>
              <a:pathLst>
                <a:path w="37" h="29">
                  <a:moveTo>
                    <a:pt x="18" y="4"/>
                  </a:moveTo>
                  <a:cubicBezTo>
                    <a:pt x="35" y="0"/>
                    <a:pt x="37" y="28"/>
                    <a:pt x="22" y="29"/>
                  </a:cubicBezTo>
                  <a:cubicBezTo>
                    <a:pt x="7" y="28"/>
                    <a:pt x="0" y="14"/>
                    <a:pt x="18"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59" name="Freeform 11">
              <a:extLst>
                <a:ext uri="{FF2B5EF4-FFF2-40B4-BE49-F238E27FC236}">
                  <a16:creationId xmlns:a16="http://schemas.microsoft.com/office/drawing/2014/main" id="{85F63089-F77F-4F02-8417-AAC1847FBCA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9848" y="4194178"/>
              <a:ext cx="143559" cy="102819"/>
            </a:xfrm>
            <a:custGeom>
              <a:avLst/>
              <a:gdLst>
                <a:gd name="T0" fmla="*/ 31 w 44"/>
                <a:gd name="T1" fmla="*/ 1 h 34"/>
                <a:gd name="T2" fmla="*/ 42 w 44"/>
                <a:gd name="T3" fmla="*/ 19 h 34"/>
                <a:gd name="T4" fmla="*/ 31 w 44"/>
                <a:gd name="T5" fmla="*/ 1 h 34"/>
              </a:gdLst>
              <a:ahLst/>
              <a:cxnLst>
                <a:cxn ang="0">
                  <a:pos x="T0" y="T1"/>
                </a:cxn>
                <a:cxn ang="0">
                  <a:pos x="T2" y="T3"/>
                </a:cxn>
                <a:cxn ang="0">
                  <a:pos x="T4" y="T5"/>
                </a:cxn>
              </a:cxnLst>
              <a:rect l="0" t="0" r="r" b="b"/>
              <a:pathLst>
                <a:path w="44" h="34">
                  <a:moveTo>
                    <a:pt x="31" y="1"/>
                  </a:moveTo>
                  <a:cubicBezTo>
                    <a:pt x="39" y="0"/>
                    <a:pt x="44" y="12"/>
                    <a:pt x="42" y="19"/>
                  </a:cubicBezTo>
                  <a:cubicBezTo>
                    <a:pt x="25" y="34"/>
                    <a:pt x="0" y="8"/>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0" name="Freeform 12">
              <a:extLst>
                <a:ext uri="{FF2B5EF4-FFF2-40B4-BE49-F238E27FC236}">
                  <a16:creationId xmlns:a16="http://schemas.microsoft.com/office/drawing/2014/main" id="{7B01CD5E-570F-4CBF-9904-94F30D928C5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81624" y="3691697"/>
              <a:ext cx="134697" cy="81603"/>
            </a:xfrm>
            <a:custGeom>
              <a:avLst/>
              <a:gdLst>
                <a:gd name="T0" fmla="*/ 22 w 41"/>
                <a:gd name="T1" fmla="*/ 0 h 27"/>
                <a:gd name="T2" fmla="*/ 8 w 41"/>
                <a:gd name="T3" fmla="*/ 20 h 27"/>
                <a:gd name="T4" fmla="*/ 22 w 41"/>
                <a:gd name="T5" fmla="*/ 0 h 27"/>
              </a:gdLst>
              <a:ahLst/>
              <a:cxnLst>
                <a:cxn ang="0">
                  <a:pos x="T0" y="T1"/>
                </a:cxn>
                <a:cxn ang="0">
                  <a:pos x="T2" y="T3"/>
                </a:cxn>
                <a:cxn ang="0">
                  <a:pos x="T4" y="T5"/>
                </a:cxn>
              </a:cxnLst>
              <a:rect l="0" t="0" r="r" b="b"/>
              <a:pathLst>
                <a:path w="41" h="27">
                  <a:moveTo>
                    <a:pt x="22" y="0"/>
                  </a:moveTo>
                  <a:cubicBezTo>
                    <a:pt x="41" y="12"/>
                    <a:pt x="24" y="27"/>
                    <a:pt x="8" y="20"/>
                  </a:cubicBezTo>
                  <a:cubicBezTo>
                    <a:pt x="0" y="7"/>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1" name="Freeform 13">
              <a:extLst>
                <a:ext uri="{FF2B5EF4-FFF2-40B4-BE49-F238E27FC236}">
                  <a16:creationId xmlns:a16="http://schemas.microsoft.com/office/drawing/2014/main" id="{7EE6A672-2915-4B03-99A9-9364D5F152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417787" y="3075050"/>
              <a:ext cx="124951" cy="69362"/>
            </a:xfrm>
            <a:custGeom>
              <a:avLst/>
              <a:gdLst>
                <a:gd name="T0" fmla="*/ 26 w 38"/>
                <a:gd name="T1" fmla="*/ 0 h 23"/>
                <a:gd name="T2" fmla="*/ 25 w 38"/>
                <a:gd name="T3" fmla="*/ 23 h 23"/>
                <a:gd name="T4" fmla="*/ 26 w 38"/>
                <a:gd name="T5" fmla="*/ 0 h 23"/>
              </a:gdLst>
              <a:ahLst/>
              <a:cxnLst>
                <a:cxn ang="0">
                  <a:pos x="T0" y="T1"/>
                </a:cxn>
                <a:cxn ang="0">
                  <a:pos x="T2" y="T3"/>
                </a:cxn>
                <a:cxn ang="0">
                  <a:pos x="T4" y="T5"/>
                </a:cxn>
              </a:cxnLst>
              <a:rect l="0" t="0" r="r" b="b"/>
              <a:pathLst>
                <a:path w="38" h="23">
                  <a:moveTo>
                    <a:pt x="26" y="0"/>
                  </a:moveTo>
                  <a:cubicBezTo>
                    <a:pt x="38" y="0"/>
                    <a:pt x="37" y="20"/>
                    <a:pt x="25" y="23"/>
                  </a:cubicBezTo>
                  <a:cubicBezTo>
                    <a:pt x="0" y="23"/>
                    <a:pt x="5" y="1"/>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2" name="Freeform 14">
              <a:extLst>
                <a:ext uri="{FF2B5EF4-FFF2-40B4-BE49-F238E27FC236}">
                  <a16:creationId xmlns:a16="http://schemas.microsoft.com/office/drawing/2014/main" id="{2136B643-14E1-443A-BC1C-06ADAE65C30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76729" y="3335597"/>
              <a:ext cx="134697" cy="84866"/>
            </a:xfrm>
            <a:custGeom>
              <a:avLst/>
              <a:gdLst>
                <a:gd name="T0" fmla="*/ 26 w 41"/>
                <a:gd name="T1" fmla="*/ 1 h 28"/>
                <a:gd name="T2" fmla="*/ 39 w 41"/>
                <a:gd name="T3" fmla="*/ 20 h 28"/>
                <a:gd name="T4" fmla="*/ 26 w 41"/>
                <a:gd name="T5" fmla="*/ 1 h 28"/>
              </a:gdLst>
              <a:ahLst/>
              <a:cxnLst>
                <a:cxn ang="0">
                  <a:pos x="T0" y="T1"/>
                </a:cxn>
                <a:cxn ang="0">
                  <a:pos x="T2" y="T3"/>
                </a:cxn>
                <a:cxn ang="0">
                  <a:pos x="T4" y="T5"/>
                </a:cxn>
              </a:cxnLst>
              <a:rect l="0" t="0" r="r" b="b"/>
              <a:pathLst>
                <a:path w="41" h="28">
                  <a:moveTo>
                    <a:pt x="26" y="1"/>
                  </a:moveTo>
                  <a:cubicBezTo>
                    <a:pt x="34" y="0"/>
                    <a:pt x="41" y="12"/>
                    <a:pt x="39" y="20"/>
                  </a:cubicBezTo>
                  <a:cubicBezTo>
                    <a:pt x="17" y="28"/>
                    <a:pt x="0" y="12"/>
                    <a:pt x="26"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3" name="Freeform 16">
              <a:extLst>
                <a:ext uri="{FF2B5EF4-FFF2-40B4-BE49-F238E27FC236}">
                  <a16:creationId xmlns:a16="http://schemas.microsoft.com/office/drawing/2014/main" id="{867FA393-4F37-4E1A-870B-F96775FAB7E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60464" y="3934729"/>
              <a:ext cx="143559" cy="97107"/>
            </a:xfrm>
            <a:custGeom>
              <a:avLst/>
              <a:gdLst>
                <a:gd name="T0" fmla="*/ 31 w 44"/>
                <a:gd name="T1" fmla="*/ 1 h 32"/>
                <a:gd name="T2" fmla="*/ 43 w 44"/>
                <a:gd name="T3" fmla="*/ 15 h 32"/>
                <a:gd name="T4" fmla="*/ 31 w 44"/>
                <a:gd name="T5" fmla="*/ 1 h 32"/>
              </a:gdLst>
              <a:ahLst/>
              <a:cxnLst>
                <a:cxn ang="0">
                  <a:pos x="T0" y="T1"/>
                </a:cxn>
                <a:cxn ang="0">
                  <a:pos x="T2" y="T3"/>
                </a:cxn>
                <a:cxn ang="0">
                  <a:pos x="T4" y="T5"/>
                </a:cxn>
              </a:cxnLst>
              <a:rect l="0" t="0" r="r" b="b"/>
              <a:pathLst>
                <a:path w="44" h="32">
                  <a:moveTo>
                    <a:pt x="31" y="1"/>
                  </a:moveTo>
                  <a:cubicBezTo>
                    <a:pt x="40" y="0"/>
                    <a:pt x="44" y="8"/>
                    <a:pt x="43" y="15"/>
                  </a:cubicBezTo>
                  <a:cubicBezTo>
                    <a:pt x="29" y="32"/>
                    <a:pt x="0" y="6"/>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4" name="Freeform 17">
              <a:extLst>
                <a:ext uri="{FF2B5EF4-FFF2-40B4-BE49-F238E27FC236}">
                  <a16:creationId xmlns:a16="http://schemas.microsoft.com/office/drawing/2014/main" id="{E225A1BE-FAD2-4764-A7E4-A6DA07D0573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95443" y="5347417"/>
              <a:ext cx="94821" cy="69362"/>
            </a:xfrm>
            <a:custGeom>
              <a:avLst/>
              <a:gdLst>
                <a:gd name="T0" fmla="*/ 13 w 29"/>
                <a:gd name="T1" fmla="*/ 0 h 23"/>
                <a:gd name="T2" fmla="*/ 13 w 29"/>
                <a:gd name="T3" fmla="*/ 23 h 23"/>
                <a:gd name="T4" fmla="*/ 13 w 29"/>
                <a:gd name="T5" fmla="*/ 0 h 23"/>
              </a:gdLst>
              <a:ahLst/>
              <a:cxnLst>
                <a:cxn ang="0">
                  <a:pos x="T0" y="T1"/>
                </a:cxn>
                <a:cxn ang="0">
                  <a:pos x="T2" y="T3"/>
                </a:cxn>
                <a:cxn ang="0">
                  <a:pos x="T4" y="T5"/>
                </a:cxn>
              </a:cxnLst>
              <a:rect l="0" t="0" r="r" b="b"/>
              <a:pathLst>
                <a:path w="29" h="23">
                  <a:moveTo>
                    <a:pt x="13" y="0"/>
                  </a:moveTo>
                  <a:cubicBezTo>
                    <a:pt x="27" y="0"/>
                    <a:pt x="29" y="22"/>
                    <a:pt x="13" y="23"/>
                  </a:cubicBezTo>
                  <a:cubicBezTo>
                    <a:pt x="2" y="22"/>
                    <a:pt x="0" y="2"/>
                    <a:pt x="1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5" name="Freeform 21">
              <a:extLst>
                <a:ext uri="{FF2B5EF4-FFF2-40B4-BE49-F238E27FC236}">
                  <a16:creationId xmlns:a16="http://schemas.microsoft.com/office/drawing/2014/main" id="{25D65388-C7E0-4C07-822A-03C5009C6D1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43434" y="5658571"/>
              <a:ext cx="140901" cy="102819"/>
            </a:xfrm>
            <a:custGeom>
              <a:avLst/>
              <a:gdLst>
                <a:gd name="T0" fmla="*/ 24 w 43"/>
                <a:gd name="T1" fmla="*/ 0 h 34"/>
                <a:gd name="T2" fmla="*/ 14 w 43"/>
                <a:gd name="T3" fmla="*/ 23 h 34"/>
                <a:gd name="T4" fmla="*/ 24 w 43"/>
                <a:gd name="T5" fmla="*/ 0 h 34"/>
              </a:gdLst>
              <a:ahLst/>
              <a:cxnLst>
                <a:cxn ang="0">
                  <a:pos x="T0" y="T1"/>
                </a:cxn>
                <a:cxn ang="0">
                  <a:pos x="T2" y="T3"/>
                </a:cxn>
                <a:cxn ang="0">
                  <a:pos x="T4" y="T5"/>
                </a:cxn>
              </a:cxnLst>
              <a:rect l="0" t="0" r="r" b="b"/>
              <a:pathLst>
                <a:path w="43" h="34">
                  <a:moveTo>
                    <a:pt x="24" y="0"/>
                  </a:moveTo>
                  <a:cubicBezTo>
                    <a:pt x="43" y="3"/>
                    <a:pt x="28" y="34"/>
                    <a:pt x="14" y="23"/>
                  </a:cubicBezTo>
                  <a:cubicBezTo>
                    <a:pt x="0" y="28"/>
                    <a:pt x="4" y="5"/>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6" name="Freeform 25">
              <a:extLst>
                <a:ext uri="{FF2B5EF4-FFF2-40B4-BE49-F238E27FC236}">
                  <a16:creationId xmlns:a16="http://schemas.microsoft.com/office/drawing/2014/main" id="{E1D79822-C494-449C-B439-F437DAD4F21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095" y="6423833"/>
              <a:ext cx="134697" cy="93843"/>
            </a:xfrm>
            <a:custGeom>
              <a:avLst/>
              <a:gdLst>
                <a:gd name="T0" fmla="*/ 23 w 41"/>
                <a:gd name="T1" fmla="*/ 0 h 31"/>
                <a:gd name="T2" fmla="*/ 17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1"/>
                    <a:pt x="41" y="31"/>
                    <a:pt x="17" y="25"/>
                  </a:cubicBezTo>
                  <a:cubicBezTo>
                    <a:pt x="0" y="7"/>
                    <a:pt x="17" y="4"/>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7" name="Freeform 29">
              <a:extLst>
                <a:ext uri="{FF2B5EF4-FFF2-40B4-BE49-F238E27FC236}">
                  <a16:creationId xmlns:a16="http://schemas.microsoft.com/office/drawing/2014/main" id="{CDB324E5-E8D9-40E3-BAB4-1F87E67E4F4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24317" y="5897278"/>
              <a:ext cx="118747" cy="120771"/>
            </a:xfrm>
            <a:custGeom>
              <a:avLst/>
              <a:gdLst>
                <a:gd name="T0" fmla="*/ 16 w 36"/>
                <a:gd name="T1" fmla="*/ 4 h 40"/>
                <a:gd name="T2" fmla="*/ 34 w 36"/>
                <a:gd name="T3" fmla="*/ 15 h 40"/>
                <a:gd name="T4" fmla="*/ 16 w 36"/>
                <a:gd name="T5" fmla="*/ 4 h 40"/>
              </a:gdLst>
              <a:ahLst/>
              <a:cxnLst>
                <a:cxn ang="0">
                  <a:pos x="T0" y="T1"/>
                </a:cxn>
                <a:cxn ang="0">
                  <a:pos x="T2" y="T3"/>
                </a:cxn>
                <a:cxn ang="0">
                  <a:pos x="T4" y="T5"/>
                </a:cxn>
              </a:cxnLst>
              <a:rect l="0" t="0" r="r" b="b"/>
              <a:pathLst>
                <a:path w="36" h="40">
                  <a:moveTo>
                    <a:pt x="16" y="4"/>
                  </a:moveTo>
                  <a:cubicBezTo>
                    <a:pt x="36" y="5"/>
                    <a:pt x="33" y="0"/>
                    <a:pt x="34"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8" name="Freeform 31">
              <a:extLst>
                <a:ext uri="{FF2B5EF4-FFF2-40B4-BE49-F238E27FC236}">
                  <a16:creationId xmlns:a16="http://schemas.microsoft.com/office/drawing/2014/main" id="{15404AB3-12EB-462E-85A2-AF4A7E91D72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56013" y="6183127"/>
              <a:ext cx="131153" cy="72626"/>
            </a:xfrm>
            <a:custGeom>
              <a:avLst/>
              <a:gdLst>
                <a:gd name="T0" fmla="*/ 24 w 40"/>
                <a:gd name="T1" fmla="*/ 0 h 24"/>
                <a:gd name="T2" fmla="*/ 25 w 40"/>
                <a:gd name="T3" fmla="*/ 24 h 24"/>
                <a:gd name="T4" fmla="*/ 24 w 40"/>
                <a:gd name="T5" fmla="*/ 0 h 24"/>
              </a:gdLst>
              <a:ahLst/>
              <a:cxnLst>
                <a:cxn ang="0">
                  <a:pos x="T0" y="T1"/>
                </a:cxn>
                <a:cxn ang="0">
                  <a:pos x="T2" y="T3"/>
                </a:cxn>
                <a:cxn ang="0">
                  <a:pos x="T4" y="T5"/>
                </a:cxn>
              </a:cxnLst>
              <a:rect l="0" t="0" r="r" b="b"/>
              <a:pathLst>
                <a:path w="40" h="24">
                  <a:moveTo>
                    <a:pt x="24" y="0"/>
                  </a:moveTo>
                  <a:cubicBezTo>
                    <a:pt x="40" y="0"/>
                    <a:pt x="38" y="20"/>
                    <a:pt x="25" y="24"/>
                  </a:cubicBezTo>
                  <a:cubicBezTo>
                    <a:pt x="0" y="22"/>
                    <a:pt x="6" y="4"/>
                    <a:pt x="24"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69" name="Freeform 32">
              <a:extLst>
                <a:ext uri="{FF2B5EF4-FFF2-40B4-BE49-F238E27FC236}">
                  <a16:creationId xmlns:a16="http://schemas.microsoft.com/office/drawing/2014/main" id="{228021CB-53B3-4BCC-A14C-0B6951FC97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4198" y="3296179"/>
              <a:ext cx="144445" cy="106083"/>
            </a:xfrm>
            <a:custGeom>
              <a:avLst/>
              <a:gdLst>
                <a:gd name="T0" fmla="*/ 28 w 44"/>
                <a:gd name="T1" fmla="*/ 0 h 35"/>
                <a:gd name="T2" fmla="*/ 42 w 44"/>
                <a:gd name="T3" fmla="*/ 21 h 35"/>
                <a:gd name="T4" fmla="*/ 28 w 44"/>
                <a:gd name="T5" fmla="*/ 0 h 35"/>
              </a:gdLst>
              <a:ahLst/>
              <a:cxnLst>
                <a:cxn ang="0">
                  <a:pos x="T0" y="T1"/>
                </a:cxn>
                <a:cxn ang="0">
                  <a:pos x="T2" y="T3"/>
                </a:cxn>
                <a:cxn ang="0">
                  <a:pos x="T4" y="T5"/>
                </a:cxn>
              </a:cxnLst>
              <a:rect l="0" t="0" r="r" b="b"/>
              <a:pathLst>
                <a:path w="44" h="35">
                  <a:moveTo>
                    <a:pt x="28" y="0"/>
                  </a:moveTo>
                  <a:cubicBezTo>
                    <a:pt x="36" y="1"/>
                    <a:pt x="44" y="12"/>
                    <a:pt x="42" y="21"/>
                  </a:cubicBezTo>
                  <a:cubicBezTo>
                    <a:pt x="23" y="35"/>
                    <a:pt x="0" y="7"/>
                    <a:pt x="28"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0" name="Freeform 33">
              <a:extLst>
                <a:ext uri="{FF2B5EF4-FFF2-40B4-BE49-F238E27FC236}">
                  <a16:creationId xmlns:a16="http://schemas.microsoft.com/office/drawing/2014/main" id="{B353D0BC-00A6-4EA4-9311-9FCB88CC202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4111" y="4387490"/>
              <a:ext cx="151535" cy="75075"/>
            </a:xfrm>
            <a:custGeom>
              <a:avLst/>
              <a:gdLst>
                <a:gd name="T0" fmla="*/ 23 w 46"/>
                <a:gd name="T1" fmla="*/ 0 h 25"/>
                <a:gd name="T2" fmla="*/ 29 w 46"/>
                <a:gd name="T3" fmla="*/ 25 h 25"/>
                <a:gd name="T4" fmla="*/ 23 w 46"/>
                <a:gd name="T5" fmla="*/ 0 h 25"/>
              </a:gdLst>
              <a:ahLst/>
              <a:cxnLst>
                <a:cxn ang="0">
                  <a:pos x="T0" y="T1"/>
                </a:cxn>
                <a:cxn ang="0">
                  <a:pos x="T2" y="T3"/>
                </a:cxn>
                <a:cxn ang="0">
                  <a:pos x="T4" y="T5"/>
                </a:cxn>
              </a:cxnLst>
              <a:rect l="0" t="0" r="r" b="b"/>
              <a:pathLst>
                <a:path w="46" h="25">
                  <a:moveTo>
                    <a:pt x="23" y="0"/>
                  </a:moveTo>
                  <a:cubicBezTo>
                    <a:pt x="32" y="1"/>
                    <a:pt x="46" y="21"/>
                    <a:pt x="29" y="25"/>
                  </a:cubicBezTo>
                  <a:cubicBezTo>
                    <a:pt x="10" y="23"/>
                    <a:pt x="0" y="9"/>
                    <a:pt x="23"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1" name="Freeform 34">
              <a:extLst>
                <a:ext uri="{FF2B5EF4-FFF2-40B4-BE49-F238E27FC236}">
                  <a16:creationId xmlns:a16="http://schemas.microsoft.com/office/drawing/2014/main" id="{0E001FD3-6EDD-47A3-9916-826E1595DA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8041" y="5384813"/>
              <a:ext cx="134697" cy="84051"/>
            </a:xfrm>
            <a:custGeom>
              <a:avLst/>
              <a:gdLst>
                <a:gd name="T0" fmla="*/ 22 w 41"/>
                <a:gd name="T1" fmla="*/ 0 h 28"/>
                <a:gd name="T2" fmla="*/ 8 w 41"/>
                <a:gd name="T3" fmla="*/ 21 h 28"/>
                <a:gd name="T4" fmla="*/ 22 w 41"/>
                <a:gd name="T5" fmla="*/ 0 h 28"/>
              </a:gdLst>
              <a:ahLst/>
              <a:cxnLst>
                <a:cxn ang="0">
                  <a:pos x="T0" y="T1"/>
                </a:cxn>
                <a:cxn ang="0">
                  <a:pos x="T2" y="T3"/>
                </a:cxn>
                <a:cxn ang="0">
                  <a:pos x="T4" y="T5"/>
                </a:cxn>
              </a:cxnLst>
              <a:rect l="0" t="0" r="r" b="b"/>
              <a:pathLst>
                <a:path w="41" h="28">
                  <a:moveTo>
                    <a:pt x="22" y="0"/>
                  </a:moveTo>
                  <a:cubicBezTo>
                    <a:pt x="41" y="13"/>
                    <a:pt x="24" y="28"/>
                    <a:pt x="8" y="21"/>
                  </a:cubicBezTo>
                  <a:cubicBezTo>
                    <a:pt x="0" y="8"/>
                    <a:pt x="8" y="0"/>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2" name="Freeform 35">
              <a:extLst>
                <a:ext uri="{FF2B5EF4-FFF2-40B4-BE49-F238E27FC236}">
                  <a16:creationId xmlns:a16="http://schemas.microsoft.com/office/drawing/2014/main" id="{FE214D5B-D151-4E09-A01E-BEAAF9C679E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33693" y="4595717"/>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3" name="Freeform 36">
              <a:extLst>
                <a:ext uri="{FF2B5EF4-FFF2-40B4-BE49-F238E27FC236}">
                  <a16:creationId xmlns:a16="http://schemas.microsoft.com/office/drawing/2014/main" id="{3024EF13-0A45-49DD-B0F4-FA3A5169EFF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046702"/>
              <a:ext cx="144445" cy="102819"/>
            </a:xfrm>
            <a:custGeom>
              <a:avLst/>
              <a:gdLst>
                <a:gd name="T0" fmla="*/ 31 w 44"/>
                <a:gd name="T1" fmla="*/ 1 h 34"/>
                <a:gd name="T2" fmla="*/ 25 w 44"/>
                <a:gd name="T3" fmla="*/ 22 h 34"/>
                <a:gd name="T4" fmla="*/ 31 w 44"/>
                <a:gd name="T5" fmla="*/ 1 h 34"/>
              </a:gdLst>
              <a:ahLst/>
              <a:cxnLst>
                <a:cxn ang="0">
                  <a:pos x="T0" y="T1"/>
                </a:cxn>
                <a:cxn ang="0">
                  <a:pos x="T2" y="T3"/>
                </a:cxn>
                <a:cxn ang="0">
                  <a:pos x="T4" y="T5"/>
                </a:cxn>
              </a:cxnLst>
              <a:rect l="0" t="0" r="r" b="b"/>
              <a:pathLst>
                <a:path w="44" h="34">
                  <a:moveTo>
                    <a:pt x="31" y="1"/>
                  </a:moveTo>
                  <a:cubicBezTo>
                    <a:pt x="44" y="3"/>
                    <a:pt x="38" y="34"/>
                    <a:pt x="25" y="22"/>
                  </a:cubicBezTo>
                  <a:cubicBezTo>
                    <a:pt x="0" y="28"/>
                    <a:pt x="14" y="0"/>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4" name="Freeform 37">
              <a:extLst>
                <a:ext uri="{FF2B5EF4-FFF2-40B4-BE49-F238E27FC236}">
                  <a16:creationId xmlns:a16="http://schemas.microsoft.com/office/drawing/2014/main" id="{95E0BDAE-48A7-4752-A150-74DA4BAE5E4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596" y="3060239"/>
              <a:ext cx="115202" cy="121588"/>
            </a:xfrm>
            <a:custGeom>
              <a:avLst/>
              <a:gdLst>
                <a:gd name="T0" fmla="*/ 16 w 35"/>
                <a:gd name="T1" fmla="*/ 4 h 40"/>
                <a:gd name="T2" fmla="*/ 33 w 35"/>
                <a:gd name="T3" fmla="*/ 15 h 40"/>
                <a:gd name="T4" fmla="*/ 16 w 35"/>
                <a:gd name="T5" fmla="*/ 4 h 40"/>
              </a:gdLst>
              <a:ahLst/>
              <a:cxnLst>
                <a:cxn ang="0">
                  <a:pos x="T0" y="T1"/>
                </a:cxn>
                <a:cxn ang="0">
                  <a:pos x="T2" y="T3"/>
                </a:cxn>
                <a:cxn ang="0">
                  <a:pos x="T4" y="T5"/>
                </a:cxn>
              </a:cxnLst>
              <a:rect l="0" t="0" r="r" b="b"/>
              <a:pathLst>
                <a:path w="35" h="40">
                  <a:moveTo>
                    <a:pt x="16" y="4"/>
                  </a:moveTo>
                  <a:cubicBezTo>
                    <a:pt x="35" y="4"/>
                    <a:pt x="32" y="0"/>
                    <a:pt x="33" y="15"/>
                  </a:cubicBezTo>
                  <a:cubicBezTo>
                    <a:pt x="34" y="40"/>
                    <a:pt x="0" y="22"/>
                    <a:pt x="16" y="4"/>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5" name="Freeform 38">
              <a:extLst>
                <a:ext uri="{FF2B5EF4-FFF2-40B4-BE49-F238E27FC236}">
                  <a16:creationId xmlns:a16="http://schemas.microsoft.com/office/drawing/2014/main" id="{DE128EDB-3179-4F47-8B37-BEDE3B82FFC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5265" y="4900335"/>
              <a:ext cx="127608" cy="69362"/>
            </a:xfrm>
            <a:custGeom>
              <a:avLst/>
              <a:gdLst>
                <a:gd name="T0" fmla="*/ 26 w 39"/>
                <a:gd name="T1" fmla="*/ 0 h 23"/>
                <a:gd name="T2" fmla="*/ 26 w 39"/>
                <a:gd name="T3" fmla="*/ 23 h 23"/>
                <a:gd name="T4" fmla="*/ 26 w 39"/>
                <a:gd name="T5" fmla="*/ 0 h 23"/>
              </a:gdLst>
              <a:ahLst/>
              <a:cxnLst>
                <a:cxn ang="0">
                  <a:pos x="T0" y="T1"/>
                </a:cxn>
                <a:cxn ang="0">
                  <a:pos x="T2" y="T3"/>
                </a:cxn>
                <a:cxn ang="0">
                  <a:pos x="T4" y="T5"/>
                </a:cxn>
              </a:cxnLst>
              <a:rect l="0" t="0" r="r" b="b"/>
              <a:pathLst>
                <a:path w="39" h="23">
                  <a:moveTo>
                    <a:pt x="26" y="0"/>
                  </a:moveTo>
                  <a:cubicBezTo>
                    <a:pt x="39" y="1"/>
                    <a:pt x="38" y="21"/>
                    <a:pt x="26" y="23"/>
                  </a:cubicBezTo>
                  <a:cubicBezTo>
                    <a:pt x="0" y="23"/>
                    <a:pt x="5" y="2"/>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6" name="Freeform 39">
              <a:extLst>
                <a:ext uri="{FF2B5EF4-FFF2-40B4-BE49-F238E27FC236}">
                  <a16:creationId xmlns:a16="http://schemas.microsoft.com/office/drawing/2014/main" id="{E09CDD49-7B7B-42C0-A09E-6CFB3CDFF6A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7373" y="5141456"/>
              <a:ext cx="131153" cy="81603"/>
            </a:xfrm>
            <a:custGeom>
              <a:avLst/>
              <a:gdLst>
                <a:gd name="T0" fmla="*/ 25 w 40"/>
                <a:gd name="T1" fmla="*/ 0 h 27"/>
                <a:gd name="T2" fmla="*/ 38 w 40"/>
                <a:gd name="T3" fmla="*/ 20 h 27"/>
                <a:gd name="T4" fmla="*/ 25 w 40"/>
                <a:gd name="T5" fmla="*/ 0 h 27"/>
              </a:gdLst>
              <a:ahLst/>
              <a:cxnLst>
                <a:cxn ang="0">
                  <a:pos x="T0" y="T1"/>
                </a:cxn>
                <a:cxn ang="0">
                  <a:pos x="T2" y="T3"/>
                </a:cxn>
                <a:cxn ang="0">
                  <a:pos x="T4" y="T5"/>
                </a:cxn>
              </a:cxnLst>
              <a:rect l="0" t="0" r="r" b="b"/>
              <a:pathLst>
                <a:path w="40" h="27">
                  <a:moveTo>
                    <a:pt x="25" y="0"/>
                  </a:moveTo>
                  <a:cubicBezTo>
                    <a:pt x="34" y="0"/>
                    <a:pt x="40" y="11"/>
                    <a:pt x="38" y="20"/>
                  </a:cubicBezTo>
                  <a:cubicBezTo>
                    <a:pt x="17" y="27"/>
                    <a:pt x="0" y="12"/>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7" name="Freeform 40">
              <a:extLst>
                <a:ext uri="{FF2B5EF4-FFF2-40B4-BE49-F238E27FC236}">
                  <a16:creationId xmlns:a16="http://schemas.microsoft.com/office/drawing/2014/main" id="{93C5D839-4CD5-4165-9091-7D9B92CDC1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12337" y="2598157"/>
              <a:ext cx="134697" cy="81603"/>
            </a:xfrm>
            <a:custGeom>
              <a:avLst/>
              <a:gdLst>
                <a:gd name="T0" fmla="*/ 19 w 41"/>
                <a:gd name="T1" fmla="*/ 0 h 27"/>
                <a:gd name="T2" fmla="*/ 7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9"/>
                    <a:pt x="28" y="27"/>
                    <a:pt x="7" y="20"/>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8" name="Freeform 41">
              <a:extLst>
                <a:ext uri="{FF2B5EF4-FFF2-40B4-BE49-F238E27FC236}">
                  <a16:creationId xmlns:a16="http://schemas.microsoft.com/office/drawing/2014/main" id="{3C7F638A-BB6D-4B24-A7F9-03BF8087459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05830" y="6278710"/>
              <a:ext cx="144445" cy="78339"/>
            </a:xfrm>
            <a:custGeom>
              <a:avLst/>
              <a:gdLst>
                <a:gd name="T0" fmla="*/ 29 w 44"/>
                <a:gd name="T1" fmla="*/ 0 h 26"/>
                <a:gd name="T2" fmla="*/ 26 w 44"/>
                <a:gd name="T3" fmla="*/ 26 h 26"/>
                <a:gd name="T4" fmla="*/ 29 w 44"/>
                <a:gd name="T5" fmla="*/ 0 h 26"/>
              </a:gdLst>
              <a:ahLst/>
              <a:cxnLst>
                <a:cxn ang="0">
                  <a:pos x="T0" y="T1"/>
                </a:cxn>
                <a:cxn ang="0">
                  <a:pos x="T2" y="T3"/>
                </a:cxn>
                <a:cxn ang="0">
                  <a:pos x="T4" y="T5"/>
                </a:cxn>
              </a:cxnLst>
              <a:rect l="0" t="0" r="r" b="b"/>
              <a:pathLst>
                <a:path w="44" h="26">
                  <a:moveTo>
                    <a:pt x="29" y="0"/>
                  </a:moveTo>
                  <a:cubicBezTo>
                    <a:pt x="44" y="3"/>
                    <a:pt x="40" y="22"/>
                    <a:pt x="26" y="26"/>
                  </a:cubicBezTo>
                  <a:cubicBezTo>
                    <a:pt x="0" y="25"/>
                    <a:pt x="11" y="6"/>
                    <a:pt x="2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79" name="Freeform 42">
              <a:extLst>
                <a:ext uri="{FF2B5EF4-FFF2-40B4-BE49-F238E27FC236}">
                  <a16:creationId xmlns:a16="http://schemas.microsoft.com/office/drawing/2014/main" id="{5B59DB64-329B-45EA-8A67-4213A886B5B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3998" y="5596726"/>
              <a:ext cx="144445" cy="97107"/>
            </a:xfrm>
            <a:custGeom>
              <a:avLst/>
              <a:gdLst>
                <a:gd name="T0" fmla="*/ 31 w 44"/>
                <a:gd name="T1" fmla="*/ 1 h 32"/>
                <a:gd name="T2" fmla="*/ 43 w 44"/>
                <a:gd name="T3" fmla="*/ 16 h 32"/>
                <a:gd name="T4" fmla="*/ 31 w 44"/>
                <a:gd name="T5" fmla="*/ 1 h 32"/>
              </a:gdLst>
              <a:ahLst/>
              <a:cxnLst>
                <a:cxn ang="0">
                  <a:pos x="T0" y="T1"/>
                </a:cxn>
                <a:cxn ang="0">
                  <a:pos x="T2" y="T3"/>
                </a:cxn>
                <a:cxn ang="0">
                  <a:pos x="T4" y="T5"/>
                </a:cxn>
              </a:cxnLst>
              <a:rect l="0" t="0" r="r" b="b"/>
              <a:pathLst>
                <a:path w="44" h="32">
                  <a:moveTo>
                    <a:pt x="31" y="1"/>
                  </a:moveTo>
                  <a:cubicBezTo>
                    <a:pt x="40" y="0"/>
                    <a:pt x="44" y="8"/>
                    <a:pt x="43" y="16"/>
                  </a:cubicBezTo>
                  <a:cubicBezTo>
                    <a:pt x="29" y="32"/>
                    <a:pt x="0" y="7"/>
                    <a:pt x="31"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0" name="Freeform 44">
              <a:extLst>
                <a:ext uri="{FF2B5EF4-FFF2-40B4-BE49-F238E27FC236}">
                  <a16:creationId xmlns:a16="http://schemas.microsoft.com/office/drawing/2014/main" id="{D8DAB003-6484-4D1D-85AE-93FA09BC5EF5}"/>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97788" y="4080854"/>
              <a:ext cx="131153" cy="84866"/>
            </a:xfrm>
            <a:custGeom>
              <a:avLst/>
              <a:gdLst>
                <a:gd name="T0" fmla="*/ 27 w 40"/>
                <a:gd name="T1" fmla="*/ 1 h 28"/>
                <a:gd name="T2" fmla="*/ 38 w 40"/>
                <a:gd name="T3" fmla="*/ 17 h 28"/>
                <a:gd name="T4" fmla="*/ 27 w 40"/>
                <a:gd name="T5" fmla="*/ 1 h 28"/>
              </a:gdLst>
              <a:ahLst/>
              <a:cxnLst>
                <a:cxn ang="0">
                  <a:pos x="T0" y="T1"/>
                </a:cxn>
                <a:cxn ang="0">
                  <a:pos x="T2" y="T3"/>
                </a:cxn>
                <a:cxn ang="0">
                  <a:pos x="T4" y="T5"/>
                </a:cxn>
              </a:cxnLst>
              <a:rect l="0" t="0" r="r" b="b"/>
              <a:pathLst>
                <a:path w="40" h="28">
                  <a:moveTo>
                    <a:pt x="27" y="1"/>
                  </a:moveTo>
                  <a:cubicBezTo>
                    <a:pt x="35" y="0"/>
                    <a:pt x="40" y="10"/>
                    <a:pt x="38" y="17"/>
                  </a:cubicBezTo>
                  <a:cubicBezTo>
                    <a:pt x="17" y="28"/>
                    <a:pt x="0" y="7"/>
                    <a:pt x="27"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1" name="Freeform 45">
              <a:extLst>
                <a:ext uri="{FF2B5EF4-FFF2-40B4-BE49-F238E27FC236}">
                  <a16:creationId xmlns:a16="http://schemas.microsoft.com/office/drawing/2014/main" id="{D49280A1-ACA8-4CD6-9012-AF12660F07E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5637" y="5836680"/>
              <a:ext cx="144445" cy="102819"/>
            </a:xfrm>
            <a:custGeom>
              <a:avLst/>
              <a:gdLst>
                <a:gd name="T0" fmla="*/ 31 w 44"/>
                <a:gd name="T1" fmla="*/ 0 h 34"/>
                <a:gd name="T2" fmla="*/ 42 w 44"/>
                <a:gd name="T3" fmla="*/ 19 h 34"/>
                <a:gd name="T4" fmla="*/ 31 w 44"/>
                <a:gd name="T5" fmla="*/ 0 h 34"/>
              </a:gdLst>
              <a:ahLst/>
              <a:cxnLst>
                <a:cxn ang="0">
                  <a:pos x="T0" y="T1"/>
                </a:cxn>
                <a:cxn ang="0">
                  <a:pos x="T2" y="T3"/>
                </a:cxn>
                <a:cxn ang="0">
                  <a:pos x="T4" y="T5"/>
                </a:cxn>
              </a:cxnLst>
              <a:rect l="0" t="0" r="r" b="b"/>
              <a:pathLst>
                <a:path w="44" h="34">
                  <a:moveTo>
                    <a:pt x="31" y="0"/>
                  </a:moveTo>
                  <a:cubicBezTo>
                    <a:pt x="39" y="0"/>
                    <a:pt x="44" y="12"/>
                    <a:pt x="42" y="19"/>
                  </a:cubicBezTo>
                  <a:cubicBezTo>
                    <a:pt x="25" y="34"/>
                    <a:pt x="0" y="8"/>
                    <a:pt x="31"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2" name="Freeform 46">
              <a:extLst>
                <a:ext uri="{FF2B5EF4-FFF2-40B4-BE49-F238E27FC236}">
                  <a16:creationId xmlns:a16="http://schemas.microsoft.com/office/drawing/2014/main" id="{C03EAE8C-6089-40E5-9361-2E266A1EEBA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24696" y="2830776"/>
              <a:ext cx="121406" cy="81603"/>
            </a:xfrm>
            <a:custGeom>
              <a:avLst/>
              <a:gdLst>
                <a:gd name="T0" fmla="*/ 19 w 37"/>
                <a:gd name="T1" fmla="*/ 1 h 27"/>
                <a:gd name="T2" fmla="*/ 21 w 37"/>
                <a:gd name="T3" fmla="*/ 27 h 27"/>
                <a:gd name="T4" fmla="*/ 19 w 37"/>
                <a:gd name="T5" fmla="*/ 1 h 27"/>
              </a:gdLst>
              <a:ahLst/>
              <a:cxnLst>
                <a:cxn ang="0">
                  <a:pos x="T0" y="T1"/>
                </a:cxn>
                <a:cxn ang="0">
                  <a:pos x="T2" y="T3"/>
                </a:cxn>
                <a:cxn ang="0">
                  <a:pos x="T4" y="T5"/>
                </a:cxn>
              </a:cxnLst>
              <a:rect l="0" t="0" r="r" b="b"/>
              <a:pathLst>
                <a:path w="37" h="27">
                  <a:moveTo>
                    <a:pt x="19" y="1"/>
                  </a:moveTo>
                  <a:cubicBezTo>
                    <a:pt x="31" y="2"/>
                    <a:pt x="37" y="24"/>
                    <a:pt x="21" y="27"/>
                  </a:cubicBezTo>
                  <a:cubicBezTo>
                    <a:pt x="1" y="27"/>
                    <a:pt x="0" y="0"/>
                    <a:pt x="19" y="1"/>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3" name="Freeform 47">
              <a:extLst>
                <a:ext uri="{FF2B5EF4-FFF2-40B4-BE49-F238E27FC236}">
                  <a16:creationId xmlns:a16="http://schemas.microsoft.com/office/drawing/2014/main" id="{02E3A077-F087-4E14-A13E-4E9D4369B1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82841" y="3849727"/>
              <a:ext cx="147990" cy="78339"/>
            </a:xfrm>
            <a:custGeom>
              <a:avLst/>
              <a:gdLst>
                <a:gd name="T0" fmla="*/ 22 w 45"/>
                <a:gd name="T1" fmla="*/ 0 h 26"/>
                <a:gd name="T2" fmla="*/ 28 w 45"/>
                <a:gd name="T3" fmla="*/ 26 h 26"/>
                <a:gd name="T4" fmla="*/ 22 w 45"/>
                <a:gd name="T5" fmla="*/ 0 h 26"/>
              </a:gdLst>
              <a:ahLst/>
              <a:cxnLst>
                <a:cxn ang="0">
                  <a:pos x="T0" y="T1"/>
                </a:cxn>
                <a:cxn ang="0">
                  <a:pos x="T2" y="T3"/>
                </a:cxn>
                <a:cxn ang="0">
                  <a:pos x="T4" y="T5"/>
                </a:cxn>
              </a:cxnLst>
              <a:rect l="0" t="0" r="r" b="b"/>
              <a:pathLst>
                <a:path w="45" h="26">
                  <a:moveTo>
                    <a:pt x="22" y="0"/>
                  </a:moveTo>
                  <a:cubicBezTo>
                    <a:pt x="32" y="2"/>
                    <a:pt x="45" y="22"/>
                    <a:pt x="28" y="26"/>
                  </a:cubicBezTo>
                  <a:cubicBezTo>
                    <a:pt x="10" y="24"/>
                    <a:pt x="0" y="9"/>
                    <a:pt x="22"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584" name="Freeform 48">
              <a:extLst>
                <a:ext uri="{FF2B5EF4-FFF2-40B4-BE49-F238E27FC236}">
                  <a16:creationId xmlns:a16="http://schemas.microsoft.com/office/drawing/2014/main" id="{7CE4FAAA-45E7-4C86-B59A-F284B79EFD2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8098" y="3616257"/>
              <a:ext cx="133812" cy="79154"/>
            </a:xfrm>
            <a:custGeom>
              <a:avLst/>
              <a:gdLst>
                <a:gd name="T0" fmla="*/ 19 w 41"/>
                <a:gd name="T1" fmla="*/ 0 h 26"/>
                <a:gd name="T2" fmla="*/ 7 w 41"/>
                <a:gd name="T3" fmla="*/ 19 h 26"/>
                <a:gd name="T4" fmla="*/ 19 w 41"/>
                <a:gd name="T5" fmla="*/ 0 h 26"/>
              </a:gdLst>
              <a:ahLst/>
              <a:cxnLst>
                <a:cxn ang="0">
                  <a:pos x="T0" y="T1"/>
                </a:cxn>
                <a:cxn ang="0">
                  <a:pos x="T2" y="T3"/>
                </a:cxn>
                <a:cxn ang="0">
                  <a:pos x="T4" y="T5"/>
                </a:cxn>
              </a:cxnLst>
              <a:rect l="0" t="0" r="r" b="b"/>
              <a:pathLst>
                <a:path w="41" h="26">
                  <a:moveTo>
                    <a:pt x="19" y="0"/>
                  </a:moveTo>
                  <a:cubicBezTo>
                    <a:pt x="41" y="9"/>
                    <a:pt x="28" y="26"/>
                    <a:pt x="7" y="19"/>
                  </a:cubicBezTo>
                  <a:cubicBezTo>
                    <a:pt x="0" y="8"/>
                    <a:pt x="7" y="1"/>
                    <a:pt x="19"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3" name="Freeform 49">
              <a:extLst>
                <a:ext uri="{FF2B5EF4-FFF2-40B4-BE49-F238E27FC236}">
                  <a16:creationId xmlns:a16="http://schemas.microsoft.com/office/drawing/2014/main" id="{E2689B62-CCA1-4EE5-B622-FBA516868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076712" y="6507925"/>
              <a:ext cx="127608" cy="81603"/>
            </a:xfrm>
            <a:custGeom>
              <a:avLst/>
              <a:gdLst>
                <a:gd name="T0" fmla="*/ 21 w 39"/>
                <a:gd name="T1" fmla="*/ 2 h 27"/>
                <a:gd name="T2" fmla="*/ 26 w 39"/>
                <a:gd name="T3" fmla="*/ 24 h 27"/>
                <a:gd name="T4" fmla="*/ 21 w 39"/>
                <a:gd name="T5" fmla="*/ 2 h 27"/>
              </a:gdLst>
              <a:ahLst/>
              <a:cxnLst>
                <a:cxn ang="0">
                  <a:pos x="T0" y="T1"/>
                </a:cxn>
                <a:cxn ang="0">
                  <a:pos x="T2" y="T3"/>
                </a:cxn>
                <a:cxn ang="0">
                  <a:pos x="T4" y="T5"/>
                </a:cxn>
              </a:cxnLst>
              <a:rect l="0" t="0" r="r" b="b"/>
              <a:pathLst>
                <a:path w="39" h="27">
                  <a:moveTo>
                    <a:pt x="21" y="2"/>
                  </a:moveTo>
                  <a:cubicBezTo>
                    <a:pt x="36" y="0"/>
                    <a:pt x="39" y="17"/>
                    <a:pt x="26" y="24"/>
                  </a:cubicBezTo>
                  <a:cubicBezTo>
                    <a:pt x="8" y="27"/>
                    <a:pt x="0" y="9"/>
                    <a:pt x="21" y="2"/>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4" name="Freeform 8">
              <a:extLst>
                <a:ext uri="{FF2B5EF4-FFF2-40B4-BE49-F238E27FC236}">
                  <a16:creationId xmlns:a16="http://schemas.microsoft.com/office/drawing/2014/main" id="{113638EE-3BCF-4315-A329-3C6766A3890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141853" y="34906"/>
              <a:ext cx="131153" cy="88130"/>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295" name="Freeform 106">
              <a:extLst>
                <a:ext uri="{FF2B5EF4-FFF2-40B4-BE49-F238E27FC236}">
                  <a16:creationId xmlns:a16="http://schemas.microsoft.com/office/drawing/2014/main" id="{4FB36B8F-335B-40F2-83BB-C2B2689DC2E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rot="5400000">
              <a:off x="11301184" y="6639670"/>
              <a:ext cx="134697" cy="97107"/>
            </a:xfrm>
            <a:custGeom>
              <a:avLst/>
              <a:gdLst>
                <a:gd name="T0" fmla="*/ 25 w 41"/>
                <a:gd name="T1" fmla="*/ 0 h 32"/>
                <a:gd name="T2" fmla="*/ 4 w 41"/>
                <a:gd name="T3" fmla="*/ 18 h 32"/>
                <a:gd name="T4" fmla="*/ 25 w 41"/>
                <a:gd name="T5" fmla="*/ 0 h 32"/>
              </a:gdLst>
              <a:ahLst/>
              <a:cxnLst>
                <a:cxn ang="0">
                  <a:pos x="T0" y="T1"/>
                </a:cxn>
                <a:cxn ang="0">
                  <a:pos x="T2" y="T3"/>
                </a:cxn>
                <a:cxn ang="0">
                  <a:pos x="T4" y="T5"/>
                </a:cxn>
              </a:cxnLst>
              <a:rect l="0" t="0" r="r" b="b"/>
              <a:pathLst>
                <a:path w="41" h="32">
                  <a:moveTo>
                    <a:pt x="25" y="0"/>
                  </a:moveTo>
                  <a:cubicBezTo>
                    <a:pt x="41" y="13"/>
                    <a:pt x="15" y="32"/>
                    <a:pt x="4" y="18"/>
                  </a:cubicBezTo>
                  <a:cubicBezTo>
                    <a:pt x="0" y="5"/>
                    <a:pt x="15" y="0"/>
                    <a:pt x="25" y="0"/>
                  </a:cubicBezTo>
                  <a:close/>
                </a:path>
              </a:pathLst>
            </a:custGeom>
            <a:grpFill/>
            <a:ln>
              <a:noFill/>
            </a:ln>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grpSp>
      <p:sp useBgFill="1">
        <p:nvSpPr>
          <p:cNvPr id="296" name="Rectangle 295">
            <a:extLst>
              <a:ext uri="{FF2B5EF4-FFF2-40B4-BE49-F238E27FC236}">
                <a16:creationId xmlns:a16="http://schemas.microsoft.com/office/drawing/2014/main" id="{D6F5F07B-A917-442C-82D5-5719737E9E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9" name="Picture 5" descr="A person sitting at a table&#10;&#10;Description automatically generated with medium confidence">
            <a:extLst>
              <a:ext uri="{FF2B5EF4-FFF2-40B4-BE49-F238E27FC236}">
                <a16:creationId xmlns:a16="http://schemas.microsoft.com/office/drawing/2014/main" id="{7C22EF37-219B-43F1-B2E8-544DCB296780}"/>
              </a:ext>
            </a:extLst>
          </p:cNvPr>
          <p:cNvPicPr>
            <a:picLocks noChangeAspect="1"/>
          </p:cNvPicPr>
          <p:nvPr/>
        </p:nvPicPr>
        <p:blipFill rotWithShape="1">
          <a:blip r:embed="rId2">
            <a:extLst>
              <a:ext uri="{28A0092B-C50C-407E-A947-70E740481C1C}">
                <a14:useLocalDpi xmlns:a14="http://schemas.microsoft.com/office/drawing/2010/main" val="0"/>
              </a:ext>
            </a:extLst>
          </a:blip>
          <a:srcRect l="9966" r="9967" b="-1"/>
          <a:stretch/>
        </p:blipFill>
        <p:spPr>
          <a:xfrm>
            <a:off x="-6869" y="5705"/>
            <a:ext cx="12191982" cy="6852295"/>
          </a:xfrm>
          <a:prstGeom prst="rect">
            <a:avLst/>
          </a:prstGeom>
        </p:spPr>
      </p:pic>
      <p:sp>
        <p:nvSpPr>
          <p:cNvPr id="355" name="Rectangle 354">
            <a:extLst>
              <a:ext uri="{FF2B5EF4-FFF2-40B4-BE49-F238E27FC236}">
                <a16:creationId xmlns:a16="http://schemas.microsoft.com/office/drawing/2014/main" id="{646C6347-670A-4289-8E1E-A6D48C2F2C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92680" y="4888753"/>
            <a:ext cx="6792885" cy="1969248"/>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ED2D3D-C77A-47C7-AC95-33AF683A378B}"/>
              </a:ext>
            </a:extLst>
          </p:cNvPr>
          <p:cNvSpPr>
            <a:spLocks noGrp="1"/>
          </p:cNvSpPr>
          <p:nvPr>
            <p:ph type="title"/>
          </p:nvPr>
        </p:nvSpPr>
        <p:spPr>
          <a:xfrm>
            <a:off x="2999769" y="5168348"/>
            <a:ext cx="6178707" cy="1452527"/>
          </a:xfrm>
        </p:spPr>
        <p:txBody>
          <a:bodyPr vert="horz" lIns="91440" tIns="45720" rIns="91440" bIns="45720" rtlCol="0" anchor="b">
            <a:noAutofit/>
          </a:bodyPr>
          <a:lstStyle/>
          <a:p>
            <a:pPr algn="ctr">
              <a:lnSpc>
                <a:spcPct val="90000"/>
              </a:lnSpc>
            </a:pPr>
            <a:r>
              <a:rPr lang="en-US" sz="3200"/>
              <a:t>CẢM ƠN THẦY CÔ ĐÃ LẮNG NGHE </a:t>
            </a:r>
            <a:br>
              <a:rPr lang="en-US" sz="3200"/>
            </a:br>
            <a:r>
              <a:rPr lang="en-US" sz="3200"/>
              <a:t>BÀI THUYẾT TRÌNH CỦA EM</a:t>
            </a:r>
          </a:p>
        </p:txBody>
      </p:sp>
      <p:grpSp>
        <p:nvGrpSpPr>
          <p:cNvPr id="357" name="Group 356">
            <a:extLst>
              <a:ext uri="{FF2B5EF4-FFF2-40B4-BE49-F238E27FC236}">
                <a16:creationId xmlns:a16="http://schemas.microsoft.com/office/drawing/2014/main" id="{145196E9-03A4-438A-B85E-4CEB070DB37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6915" y="5315723"/>
            <a:ext cx="2654651" cy="866556"/>
            <a:chOff x="-16915" y="5315723"/>
            <a:chExt cx="2654651" cy="866556"/>
          </a:xfrm>
        </p:grpSpPr>
        <p:sp>
          <p:nvSpPr>
            <p:cNvPr id="359" name="Freeform 10">
              <a:extLst>
                <a:ext uri="{FF2B5EF4-FFF2-40B4-BE49-F238E27FC236}">
                  <a16:creationId xmlns:a16="http://schemas.microsoft.com/office/drawing/2014/main" id="{982DB46C-F13E-4ED7-90F3-47B25A08583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797" y="5318621"/>
              <a:ext cx="163660" cy="104334"/>
            </a:xfrm>
            <a:custGeom>
              <a:avLst/>
              <a:gdLst>
                <a:gd name="T0" fmla="*/ 22 w 42"/>
                <a:gd name="T1" fmla="*/ 0 h 29"/>
                <a:gd name="T2" fmla="*/ 14 w 42"/>
                <a:gd name="T3" fmla="*/ 25 h 29"/>
                <a:gd name="T4" fmla="*/ 22 w 42"/>
                <a:gd name="T5" fmla="*/ 0 h 29"/>
              </a:gdLst>
              <a:ahLst/>
              <a:cxnLst>
                <a:cxn ang="0">
                  <a:pos x="T0" y="T1"/>
                </a:cxn>
                <a:cxn ang="0">
                  <a:pos x="T2" y="T3"/>
                </a:cxn>
                <a:cxn ang="0">
                  <a:pos x="T4" y="T5"/>
                </a:cxn>
              </a:cxnLst>
              <a:rect l="0" t="0" r="r" b="b"/>
              <a:pathLst>
                <a:path w="42" h="29">
                  <a:moveTo>
                    <a:pt x="22" y="0"/>
                  </a:moveTo>
                  <a:cubicBezTo>
                    <a:pt x="42" y="7"/>
                    <a:pt x="28" y="29"/>
                    <a:pt x="14" y="25"/>
                  </a:cubicBezTo>
                  <a:cubicBezTo>
                    <a:pt x="0" y="18"/>
                    <a:pt x="8" y="1"/>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5" name="Freeform 15">
              <a:extLst>
                <a:ext uri="{FF2B5EF4-FFF2-40B4-BE49-F238E27FC236}">
                  <a16:creationId xmlns:a16="http://schemas.microsoft.com/office/drawing/2014/main" id="{FF698AC9-5CD1-4A7F-8D25-5787F7E8E37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27325" y="5333112"/>
              <a:ext cx="143728" cy="85979"/>
            </a:xfrm>
            <a:custGeom>
              <a:avLst/>
              <a:gdLst>
                <a:gd name="T0" fmla="*/ 16 w 37"/>
                <a:gd name="T1" fmla="*/ 0 h 24"/>
                <a:gd name="T2" fmla="*/ 11 w 37"/>
                <a:gd name="T3" fmla="*/ 24 h 24"/>
                <a:gd name="T4" fmla="*/ 16 w 37"/>
                <a:gd name="T5" fmla="*/ 0 h 24"/>
              </a:gdLst>
              <a:ahLst/>
              <a:cxnLst>
                <a:cxn ang="0">
                  <a:pos x="T0" y="T1"/>
                </a:cxn>
                <a:cxn ang="0">
                  <a:pos x="T2" y="T3"/>
                </a:cxn>
                <a:cxn ang="0">
                  <a:pos x="T4" y="T5"/>
                </a:cxn>
              </a:cxnLst>
              <a:rect l="0" t="0" r="r" b="b"/>
              <a:pathLst>
                <a:path w="37" h="24">
                  <a:moveTo>
                    <a:pt x="16" y="0"/>
                  </a:moveTo>
                  <a:cubicBezTo>
                    <a:pt x="37" y="6"/>
                    <a:pt x="30" y="20"/>
                    <a:pt x="11" y="24"/>
                  </a:cubicBezTo>
                  <a:cubicBezTo>
                    <a:pt x="0" y="17"/>
                    <a:pt x="5"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6" name="Freeform 18">
              <a:extLst>
                <a:ext uri="{FF2B5EF4-FFF2-40B4-BE49-F238E27FC236}">
                  <a16:creationId xmlns:a16="http://schemas.microsoft.com/office/drawing/2014/main" id="{580965AB-01A6-476C-8F50-ED235082075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16792" y="5315723"/>
              <a:ext cx="163660" cy="92743"/>
            </a:xfrm>
            <a:custGeom>
              <a:avLst/>
              <a:gdLst>
                <a:gd name="T0" fmla="*/ 6 w 42"/>
                <a:gd name="T1" fmla="*/ 6 h 26"/>
                <a:gd name="T2" fmla="*/ 21 w 42"/>
                <a:gd name="T3" fmla="*/ 26 h 26"/>
                <a:gd name="T4" fmla="*/ 6 w 42"/>
                <a:gd name="T5" fmla="*/ 6 h 26"/>
              </a:gdLst>
              <a:ahLst/>
              <a:cxnLst>
                <a:cxn ang="0">
                  <a:pos x="T0" y="T1"/>
                </a:cxn>
                <a:cxn ang="0">
                  <a:pos x="T2" y="T3"/>
                </a:cxn>
                <a:cxn ang="0">
                  <a:pos x="T4" y="T5"/>
                </a:cxn>
              </a:cxnLst>
              <a:rect l="0" t="0" r="r" b="b"/>
              <a:pathLst>
                <a:path w="42" h="26">
                  <a:moveTo>
                    <a:pt x="6" y="6"/>
                  </a:moveTo>
                  <a:cubicBezTo>
                    <a:pt x="25" y="0"/>
                    <a:pt x="42" y="17"/>
                    <a:pt x="21" y="26"/>
                  </a:cubicBezTo>
                  <a:cubicBezTo>
                    <a:pt x="9" y="26"/>
                    <a:pt x="0" y="16"/>
                    <a:pt x="6"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7" name="Freeform 19">
              <a:extLst>
                <a:ext uri="{FF2B5EF4-FFF2-40B4-BE49-F238E27FC236}">
                  <a16:creationId xmlns:a16="http://schemas.microsoft.com/office/drawing/2014/main" id="{E3C0DF2F-3170-4A79-ADAA-4BC015B2416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68934" y="5422066"/>
              <a:ext cx="147925" cy="82115"/>
            </a:xfrm>
            <a:custGeom>
              <a:avLst/>
              <a:gdLst>
                <a:gd name="T0" fmla="*/ 16 w 38"/>
                <a:gd name="T1" fmla="*/ 0 h 23"/>
                <a:gd name="T2" fmla="*/ 10 w 38"/>
                <a:gd name="T3" fmla="*/ 23 h 23"/>
                <a:gd name="T4" fmla="*/ 16 w 38"/>
                <a:gd name="T5" fmla="*/ 0 h 23"/>
              </a:gdLst>
              <a:ahLst/>
              <a:cxnLst>
                <a:cxn ang="0">
                  <a:pos x="T0" y="T1"/>
                </a:cxn>
                <a:cxn ang="0">
                  <a:pos x="T2" y="T3"/>
                </a:cxn>
                <a:cxn ang="0">
                  <a:pos x="T4" y="T5"/>
                </a:cxn>
              </a:cxnLst>
              <a:rect l="0" t="0" r="r" b="b"/>
              <a:pathLst>
                <a:path w="38" h="23">
                  <a:moveTo>
                    <a:pt x="16" y="0"/>
                  </a:moveTo>
                  <a:cubicBezTo>
                    <a:pt x="38"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8" name="Freeform 22">
              <a:extLst>
                <a:ext uri="{FF2B5EF4-FFF2-40B4-BE49-F238E27FC236}">
                  <a16:creationId xmlns:a16="http://schemas.microsoft.com/office/drawing/2014/main" id="{631A2BD3-8DA4-49DA-961C-2A84252DDF9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67612" y="5362095"/>
              <a:ext cx="178347" cy="117858"/>
            </a:xfrm>
            <a:custGeom>
              <a:avLst/>
              <a:gdLst>
                <a:gd name="T0" fmla="*/ 26 w 46"/>
                <a:gd name="T1" fmla="*/ 0 h 33"/>
                <a:gd name="T2" fmla="*/ 38 w 46"/>
                <a:gd name="T3" fmla="*/ 22 h 33"/>
                <a:gd name="T4" fmla="*/ 26 w 46"/>
                <a:gd name="T5" fmla="*/ 0 h 33"/>
              </a:gdLst>
              <a:ahLst/>
              <a:cxnLst>
                <a:cxn ang="0">
                  <a:pos x="T0" y="T1"/>
                </a:cxn>
                <a:cxn ang="0">
                  <a:pos x="T2" y="T3"/>
                </a:cxn>
                <a:cxn ang="0">
                  <a:pos x="T4" y="T5"/>
                </a:cxn>
              </a:cxnLst>
              <a:rect l="0" t="0" r="r" b="b"/>
              <a:pathLst>
                <a:path w="46" h="33">
                  <a:moveTo>
                    <a:pt x="26" y="0"/>
                  </a:moveTo>
                  <a:cubicBezTo>
                    <a:pt x="29" y="0"/>
                    <a:pt x="46" y="16"/>
                    <a:pt x="38" y="22"/>
                  </a:cubicBezTo>
                  <a:cubicBezTo>
                    <a:pt x="16" y="33"/>
                    <a:pt x="0" y="5"/>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79" name="Freeform 23">
              <a:extLst>
                <a:ext uri="{FF2B5EF4-FFF2-40B4-BE49-F238E27FC236}">
                  <a16:creationId xmlns:a16="http://schemas.microsoft.com/office/drawing/2014/main" id="{B3462A74-8748-4CC2-A7DC-0F765B73426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4780" y="5365958"/>
              <a:ext cx="159463" cy="96607"/>
            </a:xfrm>
            <a:custGeom>
              <a:avLst/>
              <a:gdLst>
                <a:gd name="T0" fmla="*/ 19 w 41"/>
                <a:gd name="T1" fmla="*/ 0 h 27"/>
                <a:gd name="T2" fmla="*/ 8 w 41"/>
                <a:gd name="T3" fmla="*/ 20 h 27"/>
                <a:gd name="T4" fmla="*/ 19 w 41"/>
                <a:gd name="T5" fmla="*/ 0 h 27"/>
              </a:gdLst>
              <a:ahLst/>
              <a:cxnLst>
                <a:cxn ang="0">
                  <a:pos x="T0" y="T1"/>
                </a:cxn>
                <a:cxn ang="0">
                  <a:pos x="T2" y="T3"/>
                </a:cxn>
                <a:cxn ang="0">
                  <a:pos x="T4" y="T5"/>
                </a:cxn>
              </a:cxnLst>
              <a:rect l="0" t="0" r="r" b="b"/>
              <a:pathLst>
                <a:path w="41" h="27">
                  <a:moveTo>
                    <a:pt x="19" y="0"/>
                  </a:moveTo>
                  <a:cubicBezTo>
                    <a:pt x="41" y="10"/>
                    <a:pt x="28" y="27"/>
                    <a:pt x="8" y="20"/>
                  </a:cubicBezTo>
                  <a:cubicBezTo>
                    <a:pt x="0" y="8"/>
                    <a:pt x="7" y="2"/>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0" name="Freeform 26">
              <a:extLst>
                <a:ext uri="{FF2B5EF4-FFF2-40B4-BE49-F238E27FC236}">
                  <a16:creationId xmlns:a16="http://schemas.microsoft.com/office/drawing/2014/main" id="{3FD72CB2-5280-4C42-ABD9-AC2202E7564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9687" y="5387211"/>
              <a:ext cx="151070" cy="92743"/>
            </a:xfrm>
            <a:custGeom>
              <a:avLst/>
              <a:gdLst>
                <a:gd name="T0" fmla="*/ 24 w 39"/>
                <a:gd name="T1" fmla="*/ 0 h 26"/>
                <a:gd name="T2" fmla="*/ 20 w 39"/>
                <a:gd name="T3" fmla="*/ 25 h 26"/>
                <a:gd name="T4" fmla="*/ 24 w 39"/>
                <a:gd name="T5" fmla="*/ 0 h 26"/>
              </a:gdLst>
              <a:ahLst/>
              <a:cxnLst>
                <a:cxn ang="0">
                  <a:pos x="T0" y="T1"/>
                </a:cxn>
                <a:cxn ang="0">
                  <a:pos x="T2" y="T3"/>
                </a:cxn>
                <a:cxn ang="0">
                  <a:pos x="T4" y="T5"/>
                </a:cxn>
              </a:cxnLst>
              <a:rect l="0" t="0" r="r" b="b"/>
              <a:pathLst>
                <a:path w="39" h="26">
                  <a:moveTo>
                    <a:pt x="24" y="0"/>
                  </a:moveTo>
                  <a:cubicBezTo>
                    <a:pt x="39" y="2"/>
                    <a:pt x="36" y="26"/>
                    <a:pt x="20" y="25"/>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1" name="Freeform 27">
              <a:extLst>
                <a:ext uri="{FF2B5EF4-FFF2-40B4-BE49-F238E27FC236}">
                  <a16:creationId xmlns:a16="http://schemas.microsoft.com/office/drawing/2014/main" id="{7BB6BA01-F7D6-431B-97F7-2DAD44DF932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14235" y="5387211"/>
              <a:ext cx="155267" cy="111097"/>
            </a:xfrm>
            <a:custGeom>
              <a:avLst/>
              <a:gdLst>
                <a:gd name="T0" fmla="*/ 22 w 40"/>
                <a:gd name="T1" fmla="*/ 0 h 31"/>
                <a:gd name="T2" fmla="*/ 16 w 40"/>
                <a:gd name="T3" fmla="*/ 25 h 31"/>
                <a:gd name="T4" fmla="*/ 22 w 40"/>
                <a:gd name="T5" fmla="*/ 0 h 31"/>
              </a:gdLst>
              <a:ahLst/>
              <a:cxnLst>
                <a:cxn ang="0">
                  <a:pos x="T0" y="T1"/>
                </a:cxn>
                <a:cxn ang="0">
                  <a:pos x="T2" y="T3"/>
                </a:cxn>
                <a:cxn ang="0">
                  <a:pos x="T4" y="T5"/>
                </a:cxn>
              </a:cxnLst>
              <a:rect l="0" t="0" r="r" b="b"/>
              <a:pathLst>
                <a:path w="40" h="31">
                  <a:moveTo>
                    <a:pt x="22" y="0"/>
                  </a:moveTo>
                  <a:cubicBezTo>
                    <a:pt x="39" y="3"/>
                    <a:pt x="40" y="31"/>
                    <a:pt x="16" y="25"/>
                  </a:cubicBezTo>
                  <a:cubicBezTo>
                    <a:pt x="0" y="7"/>
                    <a:pt x="13"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2" name="Freeform 28">
              <a:extLst>
                <a:ext uri="{FF2B5EF4-FFF2-40B4-BE49-F238E27FC236}">
                  <a16:creationId xmlns:a16="http://schemas.microsoft.com/office/drawing/2014/main" id="{6CBFA44B-13FA-4E01-8EC8-3C2E03DC7BD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838324" y="5419091"/>
              <a:ext cx="151070" cy="82115"/>
            </a:xfrm>
            <a:custGeom>
              <a:avLst/>
              <a:gdLst>
                <a:gd name="T0" fmla="*/ 16 w 39"/>
                <a:gd name="T1" fmla="*/ 0 h 23"/>
                <a:gd name="T2" fmla="*/ 11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7"/>
                    <a:pt x="31" y="17"/>
                    <a:pt x="11" y="23"/>
                  </a:cubicBezTo>
                  <a:cubicBezTo>
                    <a:pt x="0" y="16"/>
                    <a:pt x="4" y="2"/>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3" name="Freeform 30">
              <a:extLst>
                <a:ext uri="{FF2B5EF4-FFF2-40B4-BE49-F238E27FC236}">
                  <a16:creationId xmlns:a16="http://schemas.microsoft.com/office/drawing/2014/main" id="{0B5F8AEE-90EF-4529-B573-77F764D89A64}"/>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29508" y="5437447"/>
              <a:ext cx="11540" cy="6762"/>
            </a:xfrm>
            <a:custGeom>
              <a:avLst/>
              <a:gdLst>
                <a:gd name="T0" fmla="*/ 1 w 3"/>
                <a:gd name="T1" fmla="*/ 0 h 2"/>
                <a:gd name="T2" fmla="*/ 2 w 3"/>
                <a:gd name="T3" fmla="*/ 2 h 2"/>
                <a:gd name="T4" fmla="*/ 1 w 3"/>
                <a:gd name="T5" fmla="*/ 0 h 2"/>
              </a:gdLst>
              <a:ahLst/>
              <a:cxnLst>
                <a:cxn ang="0">
                  <a:pos x="T0" y="T1"/>
                </a:cxn>
                <a:cxn ang="0">
                  <a:pos x="T2" y="T3"/>
                </a:cxn>
                <a:cxn ang="0">
                  <a:pos x="T4" y="T5"/>
                </a:cxn>
              </a:cxnLst>
              <a:rect l="0" t="0" r="r" b="b"/>
              <a:pathLst>
                <a:path w="3" h="2">
                  <a:moveTo>
                    <a:pt x="1" y="0"/>
                  </a:moveTo>
                  <a:cubicBezTo>
                    <a:pt x="2" y="1"/>
                    <a:pt x="3" y="2"/>
                    <a:pt x="2" y="2"/>
                  </a:cubicBezTo>
                  <a:cubicBezTo>
                    <a:pt x="1" y="2"/>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4" name="Freeform 43">
              <a:extLst>
                <a:ext uri="{FF2B5EF4-FFF2-40B4-BE49-F238E27FC236}">
                  <a16:creationId xmlns:a16="http://schemas.microsoft.com/office/drawing/2014/main" id="{56BAE621-EB8E-4E88-9B1A-F840BFE6580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45539" y="5655776"/>
              <a:ext cx="169954" cy="88879"/>
            </a:xfrm>
            <a:custGeom>
              <a:avLst/>
              <a:gdLst>
                <a:gd name="T0" fmla="*/ 28 w 44"/>
                <a:gd name="T1" fmla="*/ 0 h 25"/>
                <a:gd name="T2" fmla="*/ 25 w 44"/>
                <a:gd name="T3" fmla="*/ 25 h 25"/>
                <a:gd name="T4" fmla="*/ 28 w 44"/>
                <a:gd name="T5" fmla="*/ 0 h 25"/>
              </a:gdLst>
              <a:ahLst/>
              <a:cxnLst>
                <a:cxn ang="0">
                  <a:pos x="T0" y="T1"/>
                </a:cxn>
                <a:cxn ang="0">
                  <a:pos x="T2" y="T3"/>
                </a:cxn>
                <a:cxn ang="0">
                  <a:pos x="T4" y="T5"/>
                </a:cxn>
              </a:cxnLst>
              <a:rect l="0" t="0" r="r" b="b"/>
              <a:pathLst>
                <a:path w="44" h="25">
                  <a:moveTo>
                    <a:pt x="28" y="0"/>
                  </a:moveTo>
                  <a:cubicBezTo>
                    <a:pt x="44" y="2"/>
                    <a:pt x="38" y="22"/>
                    <a:pt x="25" y="25"/>
                  </a:cubicBezTo>
                  <a:cubicBezTo>
                    <a:pt x="0" y="25"/>
                    <a:pt x="9" y="5"/>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5" name="Freeform 51">
              <a:extLst>
                <a:ext uri="{FF2B5EF4-FFF2-40B4-BE49-F238E27FC236}">
                  <a16:creationId xmlns:a16="http://schemas.microsoft.com/office/drawing/2014/main" id="{14B4DED6-A4BF-4F3B-B1FC-82825676BD1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4310" y="5695386"/>
              <a:ext cx="136383" cy="107233"/>
            </a:xfrm>
            <a:custGeom>
              <a:avLst/>
              <a:gdLst>
                <a:gd name="T0" fmla="*/ 19 w 35"/>
                <a:gd name="T1" fmla="*/ 0 h 30"/>
                <a:gd name="T2" fmla="*/ 33 w 35"/>
                <a:gd name="T3" fmla="*/ 15 h 30"/>
                <a:gd name="T4" fmla="*/ 25 w 35"/>
                <a:gd name="T5" fmla="*/ 19 h 30"/>
                <a:gd name="T6" fmla="*/ 19 w 35"/>
                <a:gd name="T7" fmla="*/ 0 h 30"/>
              </a:gdLst>
              <a:ahLst/>
              <a:cxnLst>
                <a:cxn ang="0">
                  <a:pos x="T0" y="T1"/>
                </a:cxn>
                <a:cxn ang="0">
                  <a:pos x="T2" y="T3"/>
                </a:cxn>
                <a:cxn ang="0">
                  <a:pos x="T4" y="T5"/>
                </a:cxn>
                <a:cxn ang="0">
                  <a:pos x="T6" y="T7"/>
                </a:cxn>
              </a:cxnLst>
              <a:rect l="0" t="0" r="r" b="b"/>
              <a:pathLst>
                <a:path w="35" h="30">
                  <a:moveTo>
                    <a:pt x="19" y="0"/>
                  </a:moveTo>
                  <a:cubicBezTo>
                    <a:pt x="26" y="0"/>
                    <a:pt x="35" y="8"/>
                    <a:pt x="33" y="15"/>
                  </a:cubicBezTo>
                  <a:cubicBezTo>
                    <a:pt x="30" y="12"/>
                    <a:pt x="27" y="17"/>
                    <a:pt x="25" y="19"/>
                  </a:cubicBezTo>
                  <a:cubicBezTo>
                    <a:pt x="7" y="30"/>
                    <a:pt x="0" y="5"/>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6" name="Freeform 52">
              <a:extLst>
                <a:ext uri="{FF2B5EF4-FFF2-40B4-BE49-F238E27FC236}">
                  <a16:creationId xmlns:a16="http://schemas.microsoft.com/office/drawing/2014/main" id="{E93A246E-C93F-4DCB-8EB4-8AE46BC81F9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478689" y="5702146"/>
              <a:ext cx="140580" cy="96607"/>
            </a:xfrm>
            <a:custGeom>
              <a:avLst/>
              <a:gdLst>
                <a:gd name="T0" fmla="*/ 21 w 36"/>
                <a:gd name="T1" fmla="*/ 0 h 27"/>
                <a:gd name="T2" fmla="*/ 22 w 36"/>
                <a:gd name="T3" fmla="*/ 27 h 27"/>
                <a:gd name="T4" fmla="*/ 21 w 36"/>
                <a:gd name="T5" fmla="*/ 0 h 27"/>
              </a:gdLst>
              <a:ahLst/>
              <a:cxnLst>
                <a:cxn ang="0">
                  <a:pos x="T0" y="T1"/>
                </a:cxn>
                <a:cxn ang="0">
                  <a:pos x="T2" y="T3"/>
                </a:cxn>
                <a:cxn ang="0">
                  <a:pos x="T4" y="T5"/>
                </a:cxn>
              </a:cxnLst>
              <a:rect l="0" t="0" r="r" b="b"/>
              <a:pathLst>
                <a:path w="36" h="27">
                  <a:moveTo>
                    <a:pt x="21" y="0"/>
                  </a:moveTo>
                  <a:cubicBezTo>
                    <a:pt x="33" y="3"/>
                    <a:pt x="36" y="23"/>
                    <a:pt x="22" y="27"/>
                  </a:cubicBezTo>
                  <a:cubicBezTo>
                    <a:pt x="3" y="25"/>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7" name="Freeform 53">
              <a:extLst>
                <a:ext uri="{FF2B5EF4-FFF2-40B4-BE49-F238E27FC236}">
                  <a16:creationId xmlns:a16="http://schemas.microsoft.com/office/drawing/2014/main" id="{2D8ABAA9-E978-42EE-9895-4A97F33EAF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422878" y="5708910"/>
              <a:ext cx="151070" cy="93707"/>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8" name="Freeform 54">
              <a:extLst>
                <a:ext uri="{FF2B5EF4-FFF2-40B4-BE49-F238E27FC236}">
                  <a16:creationId xmlns:a16="http://schemas.microsoft.com/office/drawing/2014/main" id="{1BDBC350-8F9F-44B7-8860-EE05E455692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76967" y="5706011"/>
              <a:ext cx="159463" cy="124621"/>
            </a:xfrm>
            <a:custGeom>
              <a:avLst/>
              <a:gdLst>
                <a:gd name="T0" fmla="*/ 28 w 41"/>
                <a:gd name="T1" fmla="*/ 2 h 35"/>
                <a:gd name="T2" fmla="*/ 40 w 41"/>
                <a:gd name="T3" fmla="*/ 21 h 35"/>
                <a:gd name="T4" fmla="*/ 28 w 41"/>
                <a:gd name="T5" fmla="*/ 2 h 35"/>
              </a:gdLst>
              <a:ahLst/>
              <a:cxnLst>
                <a:cxn ang="0">
                  <a:pos x="T0" y="T1"/>
                </a:cxn>
                <a:cxn ang="0">
                  <a:pos x="T2" y="T3"/>
                </a:cxn>
                <a:cxn ang="0">
                  <a:pos x="T4" y="T5"/>
                </a:cxn>
              </a:cxnLst>
              <a:rect l="0" t="0" r="r" b="b"/>
              <a:pathLst>
                <a:path w="41" h="35">
                  <a:moveTo>
                    <a:pt x="28" y="2"/>
                  </a:moveTo>
                  <a:cubicBezTo>
                    <a:pt x="37" y="0"/>
                    <a:pt x="41" y="13"/>
                    <a:pt x="40" y="21"/>
                  </a:cubicBezTo>
                  <a:cubicBezTo>
                    <a:pt x="22" y="35"/>
                    <a:pt x="0" y="10"/>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89" name="Freeform 55">
              <a:extLst>
                <a:ext uri="{FF2B5EF4-FFF2-40B4-BE49-F238E27FC236}">
                  <a16:creationId xmlns:a16="http://schemas.microsoft.com/office/drawing/2014/main" id="{8CC1825B-07E8-4D9A-99FC-AF22F9D7055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63122" y="5712773"/>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0" name="Freeform 57">
              <a:extLst>
                <a:ext uri="{FF2B5EF4-FFF2-40B4-BE49-F238E27FC236}">
                  <a16:creationId xmlns:a16="http://schemas.microsoft.com/office/drawing/2014/main" id="{C48670A5-7175-4E13-BCF9-70B92BFB75D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20153" y="5708910"/>
              <a:ext cx="166807" cy="111097"/>
            </a:xfrm>
            <a:custGeom>
              <a:avLst/>
              <a:gdLst>
                <a:gd name="T0" fmla="*/ 27 w 43"/>
                <a:gd name="T1" fmla="*/ 3 h 31"/>
                <a:gd name="T2" fmla="*/ 40 w 43"/>
                <a:gd name="T3" fmla="*/ 23 h 31"/>
                <a:gd name="T4" fmla="*/ 27 w 43"/>
                <a:gd name="T5" fmla="*/ 3 h 31"/>
              </a:gdLst>
              <a:ahLst/>
              <a:cxnLst>
                <a:cxn ang="0">
                  <a:pos x="T0" y="T1"/>
                </a:cxn>
                <a:cxn ang="0">
                  <a:pos x="T2" y="T3"/>
                </a:cxn>
                <a:cxn ang="0">
                  <a:pos x="T4" y="T5"/>
                </a:cxn>
              </a:cxnLst>
              <a:rect l="0" t="0" r="r" b="b"/>
              <a:pathLst>
                <a:path w="43" h="31">
                  <a:moveTo>
                    <a:pt x="27" y="3"/>
                  </a:moveTo>
                  <a:cubicBezTo>
                    <a:pt x="35" y="0"/>
                    <a:pt x="43" y="17"/>
                    <a:pt x="40" y="23"/>
                  </a:cubicBezTo>
                  <a:cubicBezTo>
                    <a:pt x="21" y="31"/>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1" name="Freeform 59">
              <a:extLst>
                <a:ext uri="{FF2B5EF4-FFF2-40B4-BE49-F238E27FC236}">
                  <a16:creationId xmlns:a16="http://schemas.microsoft.com/office/drawing/2014/main" id="{F4203D1F-0C38-4CC7-9667-06D91693C86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641" y="5752382"/>
              <a:ext cx="146874" cy="92743"/>
            </a:xfrm>
            <a:custGeom>
              <a:avLst/>
              <a:gdLst>
                <a:gd name="T0" fmla="*/ 22 w 38"/>
                <a:gd name="T1" fmla="*/ 0 h 26"/>
                <a:gd name="T2" fmla="*/ 18 w 38"/>
                <a:gd name="T3" fmla="*/ 26 h 26"/>
                <a:gd name="T4" fmla="*/ 22 w 38"/>
                <a:gd name="T5" fmla="*/ 0 h 26"/>
              </a:gdLst>
              <a:ahLst/>
              <a:cxnLst>
                <a:cxn ang="0">
                  <a:pos x="T0" y="T1"/>
                </a:cxn>
                <a:cxn ang="0">
                  <a:pos x="T2" y="T3"/>
                </a:cxn>
                <a:cxn ang="0">
                  <a:pos x="T4" y="T5"/>
                </a:cxn>
              </a:cxnLst>
              <a:rect l="0" t="0" r="r" b="b"/>
              <a:pathLst>
                <a:path w="38" h="26">
                  <a:moveTo>
                    <a:pt x="22" y="0"/>
                  </a:moveTo>
                  <a:cubicBezTo>
                    <a:pt x="38" y="3"/>
                    <a:pt x="33" y="25"/>
                    <a:pt x="18" y="26"/>
                  </a:cubicBezTo>
                  <a:cubicBezTo>
                    <a:pt x="0" y="20"/>
                    <a:pt x="6" y="3"/>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2" name="Freeform 60">
              <a:extLst>
                <a:ext uri="{FF2B5EF4-FFF2-40B4-BE49-F238E27FC236}">
                  <a16:creationId xmlns:a16="http://schemas.microsoft.com/office/drawing/2014/main" id="{7C6039CA-A1B7-4086-B035-CF1A0B147A3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183476" y="5759145"/>
              <a:ext cx="155267" cy="82115"/>
            </a:xfrm>
            <a:custGeom>
              <a:avLst/>
              <a:gdLst>
                <a:gd name="T0" fmla="*/ 24 w 40"/>
                <a:gd name="T1" fmla="*/ 0 h 23"/>
                <a:gd name="T2" fmla="*/ 25 w 40"/>
                <a:gd name="T3" fmla="*/ 23 h 23"/>
                <a:gd name="T4" fmla="*/ 24 w 40"/>
                <a:gd name="T5" fmla="*/ 0 h 23"/>
              </a:gdLst>
              <a:ahLst/>
              <a:cxnLst>
                <a:cxn ang="0">
                  <a:pos x="T0" y="T1"/>
                </a:cxn>
                <a:cxn ang="0">
                  <a:pos x="T2" y="T3"/>
                </a:cxn>
                <a:cxn ang="0">
                  <a:pos x="T4" y="T5"/>
                </a:cxn>
              </a:cxnLst>
              <a:rect l="0" t="0" r="r" b="b"/>
              <a:pathLst>
                <a:path w="40" h="23">
                  <a:moveTo>
                    <a:pt x="24" y="0"/>
                  </a:moveTo>
                  <a:cubicBezTo>
                    <a:pt x="40" y="0"/>
                    <a:pt x="38" y="20"/>
                    <a:pt x="25" y="23"/>
                  </a:cubicBezTo>
                  <a:cubicBezTo>
                    <a:pt x="0" y="22"/>
                    <a:pt x="6" y="4"/>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3" name="Freeform 61">
              <a:extLst>
                <a:ext uri="{FF2B5EF4-FFF2-40B4-BE49-F238E27FC236}">
                  <a16:creationId xmlns:a16="http://schemas.microsoft.com/office/drawing/2014/main" id="{BCF25F37-4F50-4174-88D1-A3A43F61491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75125" y="5777501"/>
              <a:ext cx="162611" cy="117858"/>
            </a:xfrm>
            <a:custGeom>
              <a:avLst/>
              <a:gdLst>
                <a:gd name="T0" fmla="*/ 25 w 42"/>
                <a:gd name="T1" fmla="*/ 1 h 33"/>
                <a:gd name="T2" fmla="*/ 4 w 42"/>
                <a:gd name="T3" fmla="*/ 19 h 33"/>
                <a:gd name="T4" fmla="*/ 25 w 42"/>
                <a:gd name="T5" fmla="*/ 1 h 33"/>
              </a:gdLst>
              <a:ahLst/>
              <a:cxnLst>
                <a:cxn ang="0">
                  <a:pos x="T0" y="T1"/>
                </a:cxn>
                <a:cxn ang="0">
                  <a:pos x="T2" y="T3"/>
                </a:cxn>
                <a:cxn ang="0">
                  <a:pos x="T4" y="T5"/>
                </a:cxn>
              </a:cxnLst>
              <a:rect l="0" t="0" r="r" b="b"/>
              <a:pathLst>
                <a:path w="42" h="33">
                  <a:moveTo>
                    <a:pt x="25" y="1"/>
                  </a:moveTo>
                  <a:cubicBezTo>
                    <a:pt x="42" y="14"/>
                    <a:pt x="15" y="33"/>
                    <a:pt x="4" y="19"/>
                  </a:cubicBezTo>
                  <a:cubicBezTo>
                    <a:pt x="0" y="5"/>
                    <a:pt x="16" y="0"/>
                    <a:pt x="25"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4" name="Freeform 78">
              <a:extLst>
                <a:ext uri="{FF2B5EF4-FFF2-40B4-BE49-F238E27FC236}">
                  <a16:creationId xmlns:a16="http://schemas.microsoft.com/office/drawing/2014/main" id="{F076F369-289A-4E93-BF39-B4C99E16B9F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777682" y="5999693"/>
              <a:ext cx="175200" cy="88879"/>
            </a:xfrm>
            <a:custGeom>
              <a:avLst/>
              <a:gdLst>
                <a:gd name="T0" fmla="*/ 22 w 45"/>
                <a:gd name="T1" fmla="*/ 0 h 25"/>
                <a:gd name="T2" fmla="*/ 28 w 45"/>
                <a:gd name="T3" fmla="*/ 25 h 25"/>
                <a:gd name="T4" fmla="*/ 22 w 45"/>
                <a:gd name="T5" fmla="*/ 0 h 25"/>
              </a:gdLst>
              <a:ahLst/>
              <a:cxnLst>
                <a:cxn ang="0">
                  <a:pos x="T0" y="T1"/>
                </a:cxn>
                <a:cxn ang="0">
                  <a:pos x="T2" y="T3"/>
                </a:cxn>
                <a:cxn ang="0">
                  <a:pos x="T4" y="T5"/>
                </a:cxn>
              </a:cxnLst>
              <a:rect l="0" t="0" r="r" b="b"/>
              <a:pathLst>
                <a:path w="45" h="25">
                  <a:moveTo>
                    <a:pt x="22" y="0"/>
                  </a:moveTo>
                  <a:cubicBezTo>
                    <a:pt x="32" y="1"/>
                    <a:pt x="45" y="21"/>
                    <a:pt x="28" y="25"/>
                  </a:cubicBezTo>
                  <a:cubicBezTo>
                    <a:pt x="9" y="23"/>
                    <a:pt x="0" y="9"/>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5" name="Freeform 79">
              <a:extLst>
                <a:ext uri="{FF2B5EF4-FFF2-40B4-BE49-F238E27FC236}">
                  <a16:creationId xmlns:a16="http://schemas.microsoft.com/office/drawing/2014/main" id="{F014AE29-4A4C-418D-8D72-233AECCE70B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61989" y="6002592"/>
              <a:ext cx="146874" cy="82115"/>
            </a:xfrm>
            <a:custGeom>
              <a:avLst/>
              <a:gdLst>
                <a:gd name="T0" fmla="*/ 20 w 38"/>
                <a:gd name="T1" fmla="*/ 0 h 23"/>
                <a:gd name="T2" fmla="*/ 20 w 38"/>
                <a:gd name="T3" fmla="*/ 22 h 23"/>
                <a:gd name="T4" fmla="*/ 20 w 38"/>
                <a:gd name="T5" fmla="*/ 0 h 23"/>
              </a:gdLst>
              <a:ahLst/>
              <a:cxnLst>
                <a:cxn ang="0">
                  <a:pos x="T0" y="T1"/>
                </a:cxn>
                <a:cxn ang="0">
                  <a:pos x="T2" y="T3"/>
                </a:cxn>
                <a:cxn ang="0">
                  <a:pos x="T4" y="T5"/>
                </a:cxn>
              </a:cxnLst>
              <a:rect l="0" t="0" r="r" b="b"/>
              <a:pathLst>
                <a:path w="38" h="23">
                  <a:moveTo>
                    <a:pt x="20" y="0"/>
                  </a:moveTo>
                  <a:cubicBezTo>
                    <a:pt x="37" y="3"/>
                    <a:pt x="38" y="23"/>
                    <a:pt x="20" y="22"/>
                  </a:cubicBezTo>
                  <a:cubicBezTo>
                    <a:pt x="8" y="18"/>
                    <a:pt x="0" y="5"/>
                    <a:pt x="2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6" name="Freeform 80">
              <a:extLst>
                <a:ext uri="{FF2B5EF4-FFF2-40B4-BE49-F238E27FC236}">
                  <a16:creationId xmlns:a16="http://schemas.microsoft.com/office/drawing/2014/main" id="{169B666F-51A1-4D47-851D-BF226C5366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341048" y="6010321"/>
              <a:ext cx="147925" cy="78251"/>
            </a:xfrm>
            <a:custGeom>
              <a:avLst/>
              <a:gdLst>
                <a:gd name="T0" fmla="*/ 21 w 38"/>
                <a:gd name="T1" fmla="*/ 0 h 22"/>
                <a:gd name="T2" fmla="*/ 21 w 38"/>
                <a:gd name="T3" fmla="*/ 22 h 22"/>
                <a:gd name="T4" fmla="*/ 21 w 38"/>
                <a:gd name="T5" fmla="*/ 0 h 22"/>
              </a:gdLst>
              <a:ahLst/>
              <a:cxnLst>
                <a:cxn ang="0">
                  <a:pos x="T0" y="T1"/>
                </a:cxn>
                <a:cxn ang="0">
                  <a:pos x="T2" y="T3"/>
                </a:cxn>
                <a:cxn ang="0">
                  <a:pos x="T4" y="T5"/>
                </a:cxn>
              </a:cxnLst>
              <a:rect l="0" t="0" r="r" b="b"/>
              <a:pathLst>
                <a:path w="38" h="22">
                  <a:moveTo>
                    <a:pt x="21" y="0"/>
                  </a:moveTo>
                  <a:cubicBezTo>
                    <a:pt x="37" y="2"/>
                    <a:pt x="38" y="20"/>
                    <a:pt x="21" y="22"/>
                  </a:cubicBezTo>
                  <a:cubicBezTo>
                    <a:pt x="9" y="16"/>
                    <a:pt x="0" y="6"/>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7" name="Freeform 81">
              <a:extLst>
                <a:ext uri="{FF2B5EF4-FFF2-40B4-BE49-F238E27FC236}">
                  <a16:creationId xmlns:a16="http://schemas.microsoft.com/office/drawing/2014/main" id="{1D47E7BB-91A2-4C01-848C-7528FB8DC88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5393" y="6033732"/>
              <a:ext cx="166807" cy="107233"/>
            </a:xfrm>
            <a:custGeom>
              <a:avLst/>
              <a:gdLst>
                <a:gd name="T0" fmla="*/ 27 w 43"/>
                <a:gd name="T1" fmla="*/ 3 h 30"/>
                <a:gd name="T2" fmla="*/ 40 w 43"/>
                <a:gd name="T3" fmla="*/ 22 h 30"/>
                <a:gd name="T4" fmla="*/ 27 w 43"/>
                <a:gd name="T5" fmla="*/ 3 h 30"/>
              </a:gdLst>
              <a:ahLst/>
              <a:cxnLst>
                <a:cxn ang="0">
                  <a:pos x="T0" y="T1"/>
                </a:cxn>
                <a:cxn ang="0">
                  <a:pos x="T2" y="T3"/>
                </a:cxn>
                <a:cxn ang="0">
                  <a:pos x="T4" y="T5"/>
                </a:cxn>
              </a:cxnLst>
              <a:rect l="0" t="0" r="r" b="b"/>
              <a:pathLst>
                <a:path w="43" h="30">
                  <a:moveTo>
                    <a:pt x="27" y="3"/>
                  </a:moveTo>
                  <a:cubicBezTo>
                    <a:pt x="35" y="0"/>
                    <a:pt x="43" y="16"/>
                    <a:pt x="40" y="22"/>
                  </a:cubicBezTo>
                  <a:cubicBezTo>
                    <a:pt x="21" y="30"/>
                    <a:pt x="0" y="15"/>
                    <a:pt x="27" y="3"/>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8" name="Freeform 82">
              <a:extLst>
                <a:ext uri="{FF2B5EF4-FFF2-40B4-BE49-F238E27FC236}">
                  <a16:creationId xmlns:a16="http://schemas.microsoft.com/office/drawing/2014/main" id="{E8C443E6-6590-4FA5-9143-C734D59DCF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209181" y="6017051"/>
              <a:ext cx="152120" cy="82115"/>
            </a:xfrm>
            <a:custGeom>
              <a:avLst/>
              <a:gdLst>
                <a:gd name="T0" fmla="*/ 16 w 39"/>
                <a:gd name="T1" fmla="*/ 0 h 23"/>
                <a:gd name="T2" fmla="*/ 10 w 39"/>
                <a:gd name="T3" fmla="*/ 23 h 23"/>
                <a:gd name="T4" fmla="*/ 16 w 39"/>
                <a:gd name="T5" fmla="*/ 0 h 23"/>
              </a:gdLst>
              <a:ahLst/>
              <a:cxnLst>
                <a:cxn ang="0">
                  <a:pos x="T0" y="T1"/>
                </a:cxn>
                <a:cxn ang="0">
                  <a:pos x="T2" y="T3"/>
                </a:cxn>
                <a:cxn ang="0">
                  <a:pos x="T4" y="T5"/>
                </a:cxn>
              </a:cxnLst>
              <a:rect l="0" t="0" r="r" b="b"/>
              <a:pathLst>
                <a:path w="39" h="23">
                  <a:moveTo>
                    <a:pt x="16" y="0"/>
                  </a:moveTo>
                  <a:cubicBezTo>
                    <a:pt x="39" y="8"/>
                    <a:pt x="31" y="18"/>
                    <a:pt x="10" y="23"/>
                  </a:cubicBezTo>
                  <a:cubicBezTo>
                    <a:pt x="0" y="16"/>
                    <a:pt x="4" y="3"/>
                    <a:pt x="1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499" name="Freeform 83">
              <a:extLst>
                <a:ext uri="{FF2B5EF4-FFF2-40B4-BE49-F238E27FC236}">
                  <a16:creationId xmlns:a16="http://schemas.microsoft.com/office/drawing/2014/main" id="{8AE369CB-90BC-49E0-84E4-E46339759E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954774" y="5995829"/>
              <a:ext cx="155267" cy="186450"/>
            </a:xfrm>
            <a:custGeom>
              <a:avLst/>
              <a:gdLst>
                <a:gd name="T0" fmla="*/ 13 w 40"/>
                <a:gd name="T1" fmla="*/ 7 h 52"/>
                <a:gd name="T2" fmla="*/ 0 w 40"/>
                <a:gd name="T3" fmla="*/ 24 h 52"/>
                <a:gd name="T4" fmla="*/ 13 w 40"/>
                <a:gd name="T5" fmla="*/ 7 h 52"/>
              </a:gdLst>
              <a:ahLst/>
              <a:cxnLst>
                <a:cxn ang="0">
                  <a:pos x="T0" y="T1"/>
                </a:cxn>
                <a:cxn ang="0">
                  <a:pos x="T2" y="T3"/>
                </a:cxn>
                <a:cxn ang="0">
                  <a:pos x="T4" y="T5"/>
                </a:cxn>
              </a:cxnLst>
              <a:rect l="0" t="0" r="r" b="b"/>
              <a:pathLst>
                <a:path w="40" h="52">
                  <a:moveTo>
                    <a:pt x="13" y="7"/>
                  </a:moveTo>
                  <a:cubicBezTo>
                    <a:pt x="40" y="12"/>
                    <a:pt x="18" y="52"/>
                    <a:pt x="0" y="24"/>
                  </a:cubicBezTo>
                  <a:cubicBezTo>
                    <a:pt x="2" y="0"/>
                    <a:pt x="6" y="17"/>
                    <a:pt x="13" y="7"/>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0" name="Freeform 84">
              <a:extLst>
                <a:ext uri="{FF2B5EF4-FFF2-40B4-BE49-F238E27FC236}">
                  <a16:creationId xmlns:a16="http://schemas.microsoft.com/office/drawing/2014/main" id="{DC1D6E23-7CDE-45A3-B8E0-2C5D1BDE768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553175" y="6023846"/>
              <a:ext cx="155267" cy="104334"/>
            </a:xfrm>
            <a:custGeom>
              <a:avLst/>
              <a:gdLst>
                <a:gd name="T0" fmla="*/ 18 w 40"/>
                <a:gd name="T1" fmla="*/ 1 h 29"/>
                <a:gd name="T2" fmla="*/ 6 w 40"/>
                <a:gd name="T3" fmla="*/ 20 h 29"/>
                <a:gd name="T4" fmla="*/ 18 w 40"/>
                <a:gd name="T5" fmla="*/ 1 h 29"/>
              </a:gdLst>
              <a:ahLst/>
              <a:cxnLst>
                <a:cxn ang="0">
                  <a:pos x="T0" y="T1"/>
                </a:cxn>
                <a:cxn ang="0">
                  <a:pos x="T2" y="T3"/>
                </a:cxn>
                <a:cxn ang="0">
                  <a:pos x="T4" y="T5"/>
                </a:cxn>
              </a:cxnLst>
              <a:rect l="0" t="0" r="r" b="b"/>
              <a:pathLst>
                <a:path w="40" h="29">
                  <a:moveTo>
                    <a:pt x="18" y="1"/>
                  </a:moveTo>
                  <a:cubicBezTo>
                    <a:pt x="40" y="6"/>
                    <a:pt x="25" y="29"/>
                    <a:pt x="6" y="20"/>
                  </a:cubicBezTo>
                  <a:cubicBezTo>
                    <a:pt x="0" y="10"/>
                    <a:pt x="5" y="0"/>
                    <a:pt x="1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1" name="Freeform 86">
              <a:extLst>
                <a:ext uri="{FF2B5EF4-FFF2-40B4-BE49-F238E27FC236}">
                  <a16:creationId xmlns:a16="http://schemas.microsoft.com/office/drawing/2014/main" id="{AF542CA1-45D2-4197-B34E-0A63A758B2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58039" y="5997552"/>
              <a:ext cx="155267" cy="133317"/>
            </a:xfrm>
            <a:custGeom>
              <a:avLst/>
              <a:gdLst>
                <a:gd name="T0" fmla="*/ 22 w 40"/>
                <a:gd name="T1" fmla="*/ 1 h 37"/>
                <a:gd name="T2" fmla="*/ 15 w 40"/>
                <a:gd name="T3" fmla="*/ 23 h 37"/>
                <a:gd name="T4" fmla="*/ 22 w 40"/>
                <a:gd name="T5" fmla="*/ 1 h 37"/>
              </a:gdLst>
              <a:ahLst/>
              <a:cxnLst>
                <a:cxn ang="0">
                  <a:pos x="T0" y="T1"/>
                </a:cxn>
                <a:cxn ang="0">
                  <a:pos x="T2" y="T3"/>
                </a:cxn>
                <a:cxn ang="0">
                  <a:pos x="T4" y="T5"/>
                </a:cxn>
              </a:cxnLst>
              <a:rect l="0" t="0" r="r" b="b"/>
              <a:pathLst>
                <a:path w="40" h="37">
                  <a:moveTo>
                    <a:pt x="22" y="1"/>
                  </a:moveTo>
                  <a:cubicBezTo>
                    <a:pt x="40" y="3"/>
                    <a:pt x="33" y="37"/>
                    <a:pt x="15" y="23"/>
                  </a:cubicBezTo>
                  <a:cubicBezTo>
                    <a:pt x="0" y="20"/>
                    <a:pt x="7" y="0"/>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2" name="Freeform 89">
              <a:extLst>
                <a:ext uri="{FF2B5EF4-FFF2-40B4-BE49-F238E27FC236}">
                  <a16:creationId xmlns:a16="http://schemas.microsoft.com/office/drawing/2014/main" id="{5ED5642D-E343-41C8-8FF3-3368A866012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07910" y="6020947"/>
              <a:ext cx="159463" cy="110131"/>
            </a:xfrm>
            <a:custGeom>
              <a:avLst/>
              <a:gdLst>
                <a:gd name="T0" fmla="*/ 23 w 41"/>
                <a:gd name="T1" fmla="*/ 0 h 31"/>
                <a:gd name="T2" fmla="*/ 16 w 41"/>
                <a:gd name="T3" fmla="*/ 25 h 31"/>
                <a:gd name="T4" fmla="*/ 23 w 41"/>
                <a:gd name="T5" fmla="*/ 0 h 31"/>
              </a:gdLst>
              <a:ahLst/>
              <a:cxnLst>
                <a:cxn ang="0">
                  <a:pos x="T0" y="T1"/>
                </a:cxn>
                <a:cxn ang="0">
                  <a:pos x="T2" y="T3"/>
                </a:cxn>
                <a:cxn ang="0">
                  <a:pos x="T4" y="T5"/>
                </a:cxn>
              </a:cxnLst>
              <a:rect l="0" t="0" r="r" b="b"/>
              <a:pathLst>
                <a:path w="41" h="31">
                  <a:moveTo>
                    <a:pt x="23" y="0"/>
                  </a:moveTo>
                  <a:cubicBezTo>
                    <a:pt x="40" y="3"/>
                    <a:pt x="41" y="31"/>
                    <a:pt x="16" y="25"/>
                  </a:cubicBezTo>
                  <a:cubicBezTo>
                    <a:pt x="0" y="7"/>
                    <a:pt x="14" y="4"/>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3" name="Freeform 90">
              <a:extLst>
                <a:ext uri="{FF2B5EF4-FFF2-40B4-BE49-F238E27FC236}">
                  <a16:creationId xmlns:a16="http://schemas.microsoft.com/office/drawing/2014/main" id="{BDD03E24-B855-4A54-9C06-9665F8E9648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2428967" y="6096297"/>
              <a:ext cx="3148" cy="10628"/>
            </a:xfrm>
            <a:custGeom>
              <a:avLst/>
              <a:gdLst>
                <a:gd name="T0" fmla="*/ 0 w 1"/>
                <a:gd name="T1" fmla="*/ 0 h 3"/>
                <a:gd name="T2" fmla="*/ 0 w 1"/>
                <a:gd name="T3" fmla="*/ 2 h 3"/>
                <a:gd name="T4" fmla="*/ 0 w 1"/>
                <a:gd name="T5" fmla="*/ 0 h 3"/>
              </a:gdLst>
              <a:ahLst/>
              <a:cxnLst>
                <a:cxn ang="0">
                  <a:pos x="T0" y="T1"/>
                </a:cxn>
                <a:cxn ang="0">
                  <a:pos x="T2" y="T3"/>
                </a:cxn>
                <a:cxn ang="0">
                  <a:pos x="T4" y="T5"/>
                </a:cxn>
              </a:cxnLst>
              <a:rect l="0" t="0" r="r" b="b"/>
              <a:pathLst>
                <a:path w="1" h="3">
                  <a:moveTo>
                    <a:pt x="0" y="0"/>
                  </a:moveTo>
                  <a:cubicBezTo>
                    <a:pt x="1" y="0"/>
                    <a:pt x="1" y="3"/>
                    <a:pt x="0" y="2"/>
                  </a:cubicBezTo>
                  <a:cubicBezTo>
                    <a:pt x="0" y="1"/>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4" name="Freeform 8">
              <a:extLst>
                <a:ext uri="{FF2B5EF4-FFF2-40B4-BE49-F238E27FC236}">
                  <a16:creationId xmlns:a16="http://schemas.microsoft.com/office/drawing/2014/main" id="{4B98C702-29E3-4C5E-AA82-64BAC1F2ADF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6915" y="5717258"/>
              <a:ext cx="155267" cy="104334"/>
            </a:xfrm>
            <a:custGeom>
              <a:avLst/>
              <a:gdLst>
                <a:gd name="T0" fmla="*/ 26 w 40"/>
                <a:gd name="T1" fmla="*/ 0 h 29"/>
                <a:gd name="T2" fmla="*/ 39 w 40"/>
                <a:gd name="T3" fmla="*/ 20 h 29"/>
                <a:gd name="T4" fmla="*/ 26 w 40"/>
                <a:gd name="T5" fmla="*/ 0 h 29"/>
              </a:gdLst>
              <a:ahLst/>
              <a:cxnLst>
                <a:cxn ang="0">
                  <a:pos x="T0" y="T1"/>
                </a:cxn>
                <a:cxn ang="0">
                  <a:pos x="T2" y="T3"/>
                </a:cxn>
                <a:cxn ang="0">
                  <a:pos x="T4" y="T5"/>
                </a:cxn>
              </a:cxnLst>
              <a:rect l="0" t="0" r="r" b="b"/>
              <a:pathLst>
                <a:path w="40" h="29">
                  <a:moveTo>
                    <a:pt x="26" y="0"/>
                  </a:moveTo>
                  <a:cubicBezTo>
                    <a:pt x="34" y="0"/>
                    <a:pt x="40" y="10"/>
                    <a:pt x="39" y="20"/>
                  </a:cubicBezTo>
                  <a:cubicBezTo>
                    <a:pt x="17" y="29"/>
                    <a:pt x="0" y="10"/>
                    <a:pt x="26"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506" name="Group 505">
            <a:extLst>
              <a:ext uri="{FF2B5EF4-FFF2-40B4-BE49-F238E27FC236}">
                <a16:creationId xmlns:a16="http://schemas.microsoft.com/office/drawing/2014/main" id="{EDB9709B-28DB-4BE5-9BA0-118925967E7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537993" y="5355502"/>
            <a:ext cx="2606653" cy="855929"/>
            <a:chOff x="9537993" y="5355502"/>
            <a:chExt cx="2606653" cy="855929"/>
          </a:xfrm>
        </p:grpSpPr>
        <p:sp>
          <p:nvSpPr>
            <p:cNvPr id="507" name="Freeform 66">
              <a:extLst>
                <a:ext uri="{FF2B5EF4-FFF2-40B4-BE49-F238E27FC236}">
                  <a16:creationId xmlns:a16="http://schemas.microsoft.com/office/drawing/2014/main" id="{AAA8D351-4D5D-43CA-9EA3-3A209DBA7BC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8674" y="5355502"/>
              <a:ext cx="155267" cy="132351"/>
            </a:xfrm>
            <a:custGeom>
              <a:avLst/>
              <a:gdLst>
                <a:gd name="T0" fmla="*/ 22 w 40"/>
                <a:gd name="T1" fmla="*/ 1 h 37"/>
                <a:gd name="T2" fmla="*/ 40 w 40"/>
                <a:gd name="T3" fmla="*/ 18 h 37"/>
                <a:gd name="T4" fmla="*/ 22 w 40"/>
                <a:gd name="T5" fmla="*/ 1 h 37"/>
              </a:gdLst>
              <a:ahLst/>
              <a:cxnLst>
                <a:cxn ang="0">
                  <a:pos x="T0" y="T1"/>
                </a:cxn>
                <a:cxn ang="0">
                  <a:pos x="T2" y="T3"/>
                </a:cxn>
                <a:cxn ang="0">
                  <a:pos x="T4" y="T5"/>
                </a:cxn>
              </a:cxnLst>
              <a:rect l="0" t="0" r="r" b="b"/>
              <a:pathLst>
                <a:path w="40" h="37">
                  <a:moveTo>
                    <a:pt x="22" y="1"/>
                  </a:moveTo>
                  <a:cubicBezTo>
                    <a:pt x="36" y="0"/>
                    <a:pt x="40" y="8"/>
                    <a:pt x="40" y="18"/>
                  </a:cubicBezTo>
                  <a:cubicBezTo>
                    <a:pt x="27" y="37"/>
                    <a:pt x="0" y="14"/>
                    <a:pt x="22"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8" name="Freeform 67">
              <a:extLst>
                <a:ext uri="{FF2B5EF4-FFF2-40B4-BE49-F238E27FC236}">
                  <a16:creationId xmlns:a16="http://schemas.microsoft.com/office/drawing/2014/main" id="{AEB482CE-8502-400F-A587-CEA8BF6680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83551" y="5385443"/>
              <a:ext cx="186739" cy="140079"/>
            </a:xfrm>
            <a:custGeom>
              <a:avLst/>
              <a:gdLst>
                <a:gd name="T0" fmla="*/ 28 w 48"/>
                <a:gd name="T1" fmla="*/ 1 h 39"/>
                <a:gd name="T2" fmla="*/ 46 w 48"/>
                <a:gd name="T3" fmla="*/ 11 h 39"/>
                <a:gd name="T4" fmla="*/ 28 w 48"/>
                <a:gd name="T5" fmla="*/ 1 h 39"/>
              </a:gdLst>
              <a:ahLst/>
              <a:cxnLst>
                <a:cxn ang="0">
                  <a:pos x="T0" y="T1"/>
                </a:cxn>
                <a:cxn ang="0">
                  <a:pos x="T2" y="T3"/>
                </a:cxn>
                <a:cxn ang="0">
                  <a:pos x="T4" y="T5"/>
                </a:cxn>
              </a:cxnLst>
              <a:rect l="0" t="0" r="r" b="b"/>
              <a:pathLst>
                <a:path w="48" h="39">
                  <a:moveTo>
                    <a:pt x="28" y="1"/>
                  </a:moveTo>
                  <a:cubicBezTo>
                    <a:pt x="39" y="0"/>
                    <a:pt x="43" y="5"/>
                    <a:pt x="46" y="11"/>
                  </a:cubicBezTo>
                  <a:cubicBezTo>
                    <a:pt x="48" y="39"/>
                    <a:pt x="0" y="17"/>
                    <a:pt x="28"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09" name="Freeform 69">
              <a:extLst>
                <a:ext uri="{FF2B5EF4-FFF2-40B4-BE49-F238E27FC236}">
                  <a16:creationId xmlns:a16="http://schemas.microsoft.com/office/drawing/2014/main" id="{B86FDE7E-057E-44EF-9209-38C5CD45C13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04946" y="5363231"/>
              <a:ext cx="171003" cy="132351"/>
            </a:xfrm>
            <a:custGeom>
              <a:avLst/>
              <a:gdLst>
                <a:gd name="T0" fmla="*/ 29 w 44"/>
                <a:gd name="T1" fmla="*/ 0 h 37"/>
                <a:gd name="T2" fmla="*/ 42 w 44"/>
                <a:gd name="T3" fmla="*/ 21 h 37"/>
                <a:gd name="T4" fmla="*/ 29 w 44"/>
                <a:gd name="T5" fmla="*/ 0 h 37"/>
              </a:gdLst>
              <a:ahLst/>
              <a:cxnLst>
                <a:cxn ang="0">
                  <a:pos x="T0" y="T1"/>
                </a:cxn>
                <a:cxn ang="0">
                  <a:pos x="T2" y="T3"/>
                </a:cxn>
                <a:cxn ang="0">
                  <a:pos x="T4" y="T5"/>
                </a:cxn>
              </a:cxnLst>
              <a:rect l="0" t="0" r="r" b="b"/>
              <a:pathLst>
                <a:path w="44" h="37">
                  <a:moveTo>
                    <a:pt x="29" y="0"/>
                  </a:moveTo>
                  <a:cubicBezTo>
                    <a:pt x="36" y="2"/>
                    <a:pt x="44" y="12"/>
                    <a:pt x="42" y="21"/>
                  </a:cubicBezTo>
                  <a:cubicBezTo>
                    <a:pt x="25" y="37"/>
                    <a:pt x="0" y="7"/>
                    <a:pt x="2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0" name="Freeform 70">
              <a:extLst>
                <a:ext uri="{FF2B5EF4-FFF2-40B4-BE49-F238E27FC236}">
                  <a16:creationId xmlns:a16="http://schemas.microsoft.com/office/drawing/2014/main" id="{9DAEC7B8-1258-418C-8918-40304A03F27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492104" y="5434720"/>
              <a:ext cx="155267" cy="89843"/>
            </a:xfrm>
            <a:custGeom>
              <a:avLst/>
              <a:gdLst>
                <a:gd name="T0" fmla="*/ 18 w 40"/>
                <a:gd name="T1" fmla="*/ 0 h 25"/>
                <a:gd name="T2" fmla="*/ 7 w 40"/>
                <a:gd name="T3" fmla="*/ 21 h 25"/>
                <a:gd name="T4" fmla="*/ 18 w 40"/>
                <a:gd name="T5" fmla="*/ 0 h 25"/>
              </a:gdLst>
              <a:ahLst/>
              <a:cxnLst>
                <a:cxn ang="0">
                  <a:pos x="T0" y="T1"/>
                </a:cxn>
                <a:cxn ang="0">
                  <a:pos x="T2" y="T3"/>
                </a:cxn>
                <a:cxn ang="0">
                  <a:pos x="T4" y="T5"/>
                </a:cxn>
              </a:cxnLst>
              <a:rect l="0" t="0" r="r" b="b"/>
              <a:pathLst>
                <a:path w="40" h="25">
                  <a:moveTo>
                    <a:pt x="18" y="0"/>
                  </a:moveTo>
                  <a:cubicBezTo>
                    <a:pt x="40" y="9"/>
                    <a:pt x="26" y="25"/>
                    <a:pt x="7" y="21"/>
                  </a:cubicBezTo>
                  <a:cubicBezTo>
                    <a:pt x="0" y="11"/>
                    <a:pt x="5" y="0"/>
                    <a:pt x="1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1" name="Freeform 71">
              <a:extLst>
                <a:ext uri="{FF2B5EF4-FFF2-40B4-BE49-F238E27FC236}">
                  <a16:creationId xmlns:a16="http://schemas.microsoft.com/office/drawing/2014/main" id="{7B3E59D7-9F28-4FEB-8725-3474C434C178}"/>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83877" y="5369993"/>
              <a:ext cx="155267" cy="107233"/>
            </a:xfrm>
            <a:custGeom>
              <a:avLst/>
              <a:gdLst>
                <a:gd name="T0" fmla="*/ 22 w 40"/>
                <a:gd name="T1" fmla="*/ 0 h 30"/>
                <a:gd name="T2" fmla="*/ 16 w 40"/>
                <a:gd name="T3" fmla="*/ 26 h 30"/>
                <a:gd name="T4" fmla="*/ 22 w 40"/>
                <a:gd name="T5" fmla="*/ 0 h 30"/>
              </a:gdLst>
              <a:ahLst/>
              <a:cxnLst>
                <a:cxn ang="0">
                  <a:pos x="T0" y="T1"/>
                </a:cxn>
                <a:cxn ang="0">
                  <a:pos x="T2" y="T3"/>
                </a:cxn>
                <a:cxn ang="0">
                  <a:pos x="T4" y="T5"/>
                </a:cxn>
              </a:cxnLst>
              <a:rect l="0" t="0" r="r" b="b"/>
              <a:pathLst>
                <a:path w="40" h="30">
                  <a:moveTo>
                    <a:pt x="22" y="0"/>
                  </a:moveTo>
                  <a:cubicBezTo>
                    <a:pt x="39" y="3"/>
                    <a:pt x="40" y="30"/>
                    <a:pt x="16" y="26"/>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2" name="Freeform 72">
              <a:extLst>
                <a:ext uri="{FF2B5EF4-FFF2-40B4-BE49-F238E27FC236}">
                  <a16:creationId xmlns:a16="http://schemas.microsoft.com/office/drawing/2014/main" id="{FB6EF793-0487-49E6-ACD6-A61029C0A8BD}"/>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915307" y="5373856"/>
              <a:ext cx="155267" cy="107233"/>
            </a:xfrm>
            <a:custGeom>
              <a:avLst/>
              <a:gdLst>
                <a:gd name="T0" fmla="*/ 22 w 40"/>
                <a:gd name="T1" fmla="*/ 0 h 30"/>
                <a:gd name="T2" fmla="*/ 17 w 40"/>
                <a:gd name="T3" fmla="*/ 26 h 30"/>
                <a:gd name="T4" fmla="*/ 22 w 40"/>
                <a:gd name="T5" fmla="*/ 0 h 30"/>
              </a:gdLst>
              <a:ahLst/>
              <a:cxnLst>
                <a:cxn ang="0">
                  <a:pos x="T0" y="T1"/>
                </a:cxn>
                <a:cxn ang="0">
                  <a:pos x="T2" y="T3"/>
                </a:cxn>
                <a:cxn ang="0">
                  <a:pos x="T4" y="T5"/>
                </a:cxn>
              </a:cxnLst>
              <a:rect l="0" t="0" r="r" b="b"/>
              <a:pathLst>
                <a:path w="40" h="30">
                  <a:moveTo>
                    <a:pt x="22" y="0"/>
                  </a:moveTo>
                  <a:cubicBezTo>
                    <a:pt x="40" y="1"/>
                    <a:pt x="40" y="30"/>
                    <a:pt x="17" y="26"/>
                  </a:cubicBezTo>
                  <a:cubicBezTo>
                    <a:pt x="0" y="7"/>
                    <a:pt x="15" y="5"/>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3" name="Freeform 74">
              <a:extLst>
                <a:ext uri="{FF2B5EF4-FFF2-40B4-BE49-F238E27FC236}">
                  <a16:creationId xmlns:a16="http://schemas.microsoft.com/office/drawing/2014/main" id="{DDB8BBFA-C9D7-4F60-A252-7ED1743E47A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8846" y="5384484"/>
              <a:ext cx="162611" cy="142976"/>
            </a:xfrm>
            <a:custGeom>
              <a:avLst/>
              <a:gdLst>
                <a:gd name="T0" fmla="*/ 19 w 42"/>
                <a:gd name="T1" fmla="*/ 0 h 40"/>
                <a:gd name="T2" fmla="*/ 4 w 42"/>
                <a:gd name="T3" fmla="*/ 19 h 40"/>
                <a:gd name="T4" fmla="*/ 19 w 42"/>
                <a:gd name="T5" fmla="*/ 0 h 40"/>
              </a:gdLst>
              <a:ahLst/>
              <a:cxnLst>
                <a:cxn ang="0">
                  <a:pos x="T0" y="T1"/>
                </a:cxn>
                <a:cxn ang="0">
                  <a:pos x="T2" y="T3"/>
                </a:cxn>
                <a:cxn ang="0">
                  <a:pos x="T4" y="T5"/>
                </a:cxn>
              </a:cxnLst>
              <a:rect l="0" t="0" r="r" b="b"/>
              <a:pathLst>
                <a:path w="42" h="40">
                  <a:moveTo>
                    <a:pt x="19" y="0"/>
                  </a:moveTo>
                  <a:cubicBezTo>
                    <a:pt x="42" y="10"/>
                    <a:pt x="20" y="40"/>
                    <a:pt x="4" y="19"/>
                  </a:cubicBezTo>
                  <a:cubicBezTo>
                    <a:pt x="0" y="6"/>
                    <a:pt x="8" y="1"/>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4" name="Freeform 85">
              <a:extLst>
                <a:ext uri="{FF2B5EF4-FFF2-40B4-BE49-F238E27FC236}">
                  <a16:creationId xmlns:a16="http://schemas.microsoft.com/office/drawing/2014/main" id="{A0FF6E41-0C56-4070-B2E2-2B584C5785A0}"/>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729202" y="5420227"/>
              <a:ext cx="151070" cy="114961"/>
            </a:xfrm>
            <a:custGeom>
              <a:avLst/>
              <a:gdLst>
                <a:gd name="T0" fmla="*/ 21 w 39"/>
                <a:gd name="T1" fmla="*/ 0 h 32"/>
                <a:gd name="T2" fmla="*/ 13 w 39"/>
                <a:gd name="T3" fmla="*/ 20 h 32"/>
                <a:gd name="T4" fmla="*/ 21 w 39"/>
                <a:gd name="T5" fmla="*/ 0 h 32"/>
              </a:gdLst>
              <a:ahLst/>
              <a:cxnLst>
                <a:cxn ang="0">
                  <a:pos x="T0" y="T1"/>
                </a:cxn>
                <a:cxn ang="0">
                  <a:pos x="T2" y="T3"/>
                </a:cxn>
                <a:cxn ang="0">
                  <a:pos x="T4" y="T5"/>
                </a:cxn>
              </a:cxnLst>
              <a:rect l="0" t="0" r="r" b="b"/>
              <a:pathLst>
                <a:path w="39" h="32">
                  <a:moveTo>
                    <a:pt x="21" y="0"/>
                  </a:moveTo>
                  <a:cubicBezTo>
                    <a:pt x="39" y="2"/>
                    <a:pt x="32" y="32"/>
                    <a:pt x="13" y="20"/>
                  </a:cubicBezTo>
                  <a:cubicBezTo>
                    <a:pt x="3" y="23"/>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5" name="Freeform 87">
              <a:extLst>
                <a:ext uri="{FF2B5EF4-FFF2-40B4-BE49-F238E27FC236}">
                  <a16:creationId xmlns:a16="http://schemas.microsoft.com/office/drawing/2014/main" id="{BF2AC548-3795-4AF1-B887-1983F7F8A926}"/>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985183" y="5434718"/>
              <a:ext cx="159463" cy="107233"/>
            </a:xfrm>
            <a:custGeom>
              <a:avLst/>
              <a:gdLst>
                <a:gd name="T0" fmla="*/ 27 w 41"/>
                <a:gd name="T1" fmla="*/ 0 h 30"/>
                <a:gd name="T2" fmla="*/ 41 w 41"/>
                <a:gd name="T3" fmla="*/ 19 h 30"/>
                <a:gd name="T4" fmla="*/ 27 w 41"/>
                <a:gd name="T5" fmla="*/ 0 h 30"/>
              </a:gdLst>
              <a:ahLst/>
              <a:cxnLst>
                <a:cxn ang="0">
                  <a:pos x="T0" y="T1"/>
                </a:cxn>
                <a:cxn ang="0">
                  <a:pos x="T2" y="T3"/>
                </a:cxn>
                <a:cxn ang="0">
                  <a:pos x="T4" y="T5"/>
                </a:cxn>
              </a:cxnLst>
              <a:rect l="0" t="0" r="r" b="b"/>
              <a:pathLst>
                <a:path w="41" h="30">
                  <a:moveTo>
                    <a:pt x="27" y="0"/>
                  </a:moveTo>
                  <a:cubicBezTo>
                    <a:pt x="35" y="0"/>
                    <a:pt x="40" y="11"/>
                    <a:pt x="41" y="19"/>
                  </a:cubicBezTo>
                  <a:cubicBezTo>
                    <a:pt x="21" y="30"/>
                    <a:pt x="0" y="10"/>
                    <a:pt x="2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6" name="Freeform 88">
              <a:extLst>
                <a:ext uri="{FF2B5EF4-FFF2-40B4-BE49-F238E27FC236}">
                  <a16:creationId xmlns:a16="http://schemas.microsoft.com/office/drawing/2014/main" id="{2BDFC7FA-5D85-4F31-B712-6E0C0D7B04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82576" y="5441480"/>
              <a:ext cx="7345" cy="7727"/>
            </a:xfrm>
            <a:custGeom>
              <a:avLst/>
              <a:gdLst>
                <a:gd name="T0" fmla="*/ 0 w 2"/>
                <a:gd name="T1" fmla="*/ 0 h 2"/>
                <a:gd name="T2" fmla="*/ 2 w 2"/>
                <a:gd name="T3" fmla="*/ 2 h 2"/>
                <a:gd name="T4" fmla="*/ 0 w 2"/>
                <a:gd name="T5" fmla="*/ 0 h 2"/>
              </a:gdLst>
              <a:ahLst/>
              <a:cxnLst>
                <a:cxn ang="0">
                  <a:pos x="T0" y="T1"/>
                </a:cxn>
                <a:cxn ang="0">
                  <a:pos x="T2" y="T3"/>
                </a:cxn>
                <a:cxn ang="0">
                  <a:pos x="T4" y="T5"/>
                </a:cxn>
              </a:cxnLst>
              <a:rect l="0" t="0" r="r" b="b"/>
              <a:pathLst>
                <a:path w="2" h="2">
                  <a:moveTo>
                    <a:pt x="0" y="0"/>
                  </a:moveTo>
                  <a:cubicBezTo>
                    <a:pt x="1" y="0"/>
                    <a:pt x="1" y="1"/>
                    <a:pt x="2" y="2"/>
                  </a:cubicBezTo>
                  <a:cubicBezTo>
                    <a:pt x="1"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7" name="Freeform 94">
              <a:extLst>
                <a:ext uri="{FF2B5EF4-FFF2-40B4-BE49-F238E27FC236}">
                  <a16:creationId xmlns:a16="http://schemas.microsoft.com/office/drawing/2014/main" id="{DD1464FA-ADAE-4DB6-A9A6-A809763A36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62936" y="5682029"/>
              <a:ext cx="163660" cy="121724"/>
            </a:xfrm>
            <a:custGeom>
              <a:avLst/>
              <a:gdLst>
                <a:gd name="T0" fmla="*/ 29 w 42"/>
                <a:gd name="T1" fmla="*/ 1 h 34"/>
                <a:gd name="T2" fmla="*/ 40 w 42"/>
                <a:gd name="T3" fmla="*/ 20 h 34"/>
                <a:gd name="T4" fmla="*/ 29 w 42"/>
                <a:gd name="T5" fmla="*/ 1 h 34"/>
              </a:gdLst>
              <a:ahLst/>
              <a:cxnLst>
                <a:cxn ang="0">
                  <a:pos x="T0" y="T1"/>
                </a:cxn>
                <a:cxn ang="0">
                  <a:pos x="T2" y="T3"/>
                </a:cxn>
                <a:cxn ang="0">
                  <a:pos x="T4" y="T5"/>
                </a:cxn>
              </a:cxnLst>
              <a:rect l="0" t="0" r="r" b="b"/>
              <a:pathLst>
                <a:path w="42" h="34">
                  <a:moveTo>
                    <a:pt x="29" y="1"/>
                  </a:moveTo>
                  <a:cubicBezTo>
                    <a:pt x="38" y="0"/>
                    <a:pt x="42" y="12"/>
                    <a:pt x="40" y="20"/>
                  </a:cubicBezTo>
                  <a:cubicBezTo>
                    <a:pt x="22" y="34"/>
                    <a:pt x="0" y="9"/>
                    <a:pt x="29" y="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8" name="Freeform 97">
              <a:extLst>
                <a:ext uri="{FF2B5EF4-FFF2-40B4-BE49-F238E27FC236}">
                  <a16:creationId xmlns:a16="http://schemas.microsoft.com/office/drawing/2014/main" id="{A247191C-2FEA-4AA3-9B1B-4F1602D26A67}"/>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52697" y="5695554"/>
              <a:ext cx="225557" cy="143944"/>
            </a:xfrm>
            <a:custGeom>
              <a:avLst/>
              <a:gdLst>
                <a:gd name="T0" fmla="*/ 42 w 58"/>
                <a:gd name="T1" fmla="*/ 0 h 40"/>
                <a:gd name="T2" fmla="*/ 53 w 58"/>
                <a:gd name="T3" fmla="*/ 17 h 40"/>
                <a:gd name="T4" fmla="*/ 42 w 58"/>
                <a:gd name="T5" fmla="*/ 0 h 40"/>
              </a:gdLst>
              <a:ahLst/>
              <a:cxnLst>
                <a:cxn ang="0">
                  <a:pos x="T0" y="T1"/>
                </a:cxn>
                <a:cxn ang="0">
                  <a:pos x="T2" y="T3"/>
                </a:cxn>
                <a:cxn ang="0">
                  <a:pos x="T4" y="T5"/>
                </a:cxn>
              </a:cxnLst>
              <a:rect l="0" t="0" r="r" b="b"/>
              <a:pathLst>
                <a:path w="58" h="40">
                  <a:moveTo>
                    <a:pt x="42" y="0"/>
                  </a:moveTo>
                  <a:cubicBezTo>
                    <a:pt x="52" y="0"/>
                    <a:pt x="50" y="9"/>
                    <a:pt x="53" y="17"/>
                  </a:cubicBezTo>
                  <a:cubicBezTo>
                    <a:pt x="58" y="40"/>
                    <a:pt x="0" y="6"/>
                    <a:pt x="4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19" name="Freeform 101">
              <a:extLst>
                <a:ext uri="{FF2B5EF4-FFF2-40B4-BE49-F238E27FC236}">
                  <a16:creationId xmlns:a16="http://schemas.microsoft.com/office/drawing/2014/main" id="{0D1F9B54-5650-4ADE-8769-818D5AD39D3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136668" y="5703284"/>
              <a:ext cx="163660" cy="96607"/>
            </a:xfrm>
            <a:custGeom>
              <a:avLst/>
              <a:gdLst>
                <a:gd name="T0" fmla="*/ 22 w 42"/>
                <a:gd name="T1" fmla="*/ 0 h 27"/>
                <a:gd name="T2" fmla="*/ 14 w 42"/>
                <a:gd name="T3" fmla="*/ 25 h 27"/>
                <a:gd name="T4" fmla="*/ 22 w 42"/>
                <a:gd name="T5" fmla="*/ 0 h 27"/>
              </a:gdLst>
              <a:ahLst/>
              <a:cxnLst>
                <a:cxn ang="0">
                  <a:pos x="T0" y="T1"/>
                </a:cxn>
                <a:cxn ang="0">
                  <a:pos x="T2" y="T3"/>
                </a:cxn>
                <a:cxn ang="0">
                  <a:pos x="T4" y="T5"/>
                </a:cxn>
              </a:cxnLst>
              <a:rect l="0" t="0" r="r" b="b"/>
              <a:pathLst>
                <a:path w="42" h="27">
                  <a:moveTo>
                    <a:pt x="22" y="0"/>
                  </a:moveTo>
                  <a:cubicBezTo>
                    <a:pt x="42" y="7"/>
                    <a:pt x="28" y="27"/>
                    <a:pt x="14" y="25"/>
                  </a:cubicBezTo>
                  <a:cubicBezTo>
                    <a:pt x="0" y="18"/>
                    <a:pt x="9" y="2"/>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0" name="Freeform 102">
              <a:extLst>
                <a:ext uri="{FF2B5EF4-FFF2-40B4-BE49-F238E27FC236}">
                  <a16:creationId xmlns:a16="http://schemas.microsoft.com/office/drawing/2014/main" id="{1208F64B-D1E2-4308-A921-2791E4D902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820679" y="5707148"/>
              <a:ext cx="143728" cy="117858"/>
            </a:xfrm>
            <a:custGeom>
              <a:avLst/>
              <a:gdLst>
                <a:gd name="T0" fmla="*/ 21 w 37"/>
                <a:gd name="T1" fmla="*/ 0 h 33"/>
                <a:gd name="T2" fmla="*/ 19 w 37"/>
                <a:gd name="T3" fmla="*/ 23 h 33"/>
                <a:gd name="T4" fmla="*/ 21 w 37"/>
                <a:gd name="T5" fmla="*/ 0 h 33"/>
              </a:gdLst>
              <a:ahLst/>
              <a:cxnLst>
                <a:cxn ang="0">
                  <a:pos x="T0" y="T1"/>
                </a:cxn>
                <a:cxn ang="0">
                  <a:pos x="T2" y="T3"/>
                </a:cxn>
                <a:cxn ang="0">
                  <a:pos x="T4" y="T5"/>
                </a:cxn>
              </a:cxnLst>
              <a:rect l="0" t="0" r="r" b="b"/>
              <a:pathLst>
                <a:path w="37" h="33">
                  <a:moveTo>
                    <a:pt x="21" y="0"/>
                  </a:moveTo>
                  <a:cubicBezTo>
                    <a:pt x="37" y="0"/>
                    <a:pt x="29" y="33"/>
                    <a:pt x="19" y="23"/>
                  </a:cubicBezTo>
                  <a:cubicBezTo>
                    <a:pt x="0" y="30"/>
                    <a:pt x="3" y="0"/>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1" name="Freeform 103">
              <a:extLst>
                <a:ext uri="{FF2B5EF4-FFF2-40B4-BE49-F238E27FC236}">
                  <a16:creationId xmlns:a16="http://schemas.microsoft.com/office/drawing/2014/main" id="{DD5592E3-A816-49FE-824E-AF5845C5119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131215" y="5713909"/>
              <a:ext cx="166807" cy="121724"/>
            </a:xfrm>
            <a:custGeom>
              <a:avLst/>
              <a:gdLst>
                <a:gd name="T0" fmla="*/ 28 w 43"/>
                <a:gd name="T1" fmla="*/ 0 h 34"/>
                <a:gd name="T2" fmla="*/ 41 w 43"/>
                <a:gd name="T3" fmla="*/ 21 h 34"/>
                <a:gd name="T4" fmla="*/ 28 w 43"/>
                <a:gd name="T5" fmla="*/ 0 h 34"/>
              </a:gdLst>
              <a:ahLst/>
              <a:cxnLst>
                <a:cxn ang="0">
                  <a:pos x="T0" y="T1"/>
                </a:cxn>
                <a:cxn ang="0">
                  <a:pos x="T2" y="T3"/>
                </a:cxn>
                <a:cxn ang="0">
                  <a:pos x="T4" y="T5"/>
                </a:cxn>
              </a:cxnLst>
              <a:rect l="0" t="0" r="r" b="b"/>
              <a:pathLst>
                <a:path w="43" h="34">
                  <a:moveTo>
                    <a:pt x="28" y="0"/>
                  </a:moveTo>
                  <a:cubicBezTo>
                    <a:pt x="35" y="1"/>
                    <a:pt x="43" y="11"/>
                    <a:pt x="41" y="21"/>
                  </a:cubicBezTo>
                  <a:cubicBezTo>
                    <a:pt x="23" y="34"/>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2" name="Freeform 113">
              <a:extLst>
                <a:ext uri="{FF2B5EF4-FFF2-40B4-BE49-F238E27FC236}">
                  <a16:creationId xmlns:a16="http://schemas.microsoft.com/office/drawing/2014/main" id="{048AF30C-3E40-4065-A7E2-A78D26B0593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73344" y="5768007"/>
              <a:ext cx="11540" cy="10628"/>
            </a:xfrm>
            <a:custGeom>
              <a:avLst/>
              <a:gdLst>
                <a:gd name="T0" fmla="*/ 1 w 3"/>
                <a:gd name="T1" fmla="*/ 0 h 3"/>
                <a:gd name="T2" fmla="*/ 3 w 3"/>
                <a:gd name="T3" fmla="*/ 1 h 3"/>
                <a:gd name="T4" fmla="*/ 1 w 3"/>
                <a:gd name="T5" fmla="*/ 0 h 3"/>
              </a:gdLst>
              <a:ahLst/>
              <a:cxnLst>
                <a:cxn ang="0">
                  <a:pos x="T0" y="T1"/>
                </a:cxn>
                <a:cxn ang="0">
                  <a:pos x="T2" y="T3"/>
                </a:cxn>
                <a:cxn ang="0">
                  <a:pos x="T4" y="T5"/>
                </a:cxn>
              </a:cxnLst>
              <a:rect l="0" t="0" r="r" b="b"/>
              <a:pathLst>
                <a:path w="3" h="3">
                  <a:moveTo>
                    <a:pt x="1" y="0"/>
                  </a:moveTo>
                  <a:cubicBezTo>
                    <a:pt x="1" y="0"/>
                    <a:pt x="2" y="1"/>
                    <a:pt x="3" y="1"/>
                  </a:cubicBezTo>
                  <a:cubicBezTo>
                    <a:pt x="2" y="3"/>
                    <a:pt x="0" y="1"/>
                    <a:pt x="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3" name="Freeform 117">
              <a:extLst>
                <a:ext uri="{FF2B5EF4-FFF2-40B4-BE49-F238E27FC236}">
                  <a16:creationId xmlns:a16="http://schemas.microsoft.com/office/drawing/2014/main" id="{C126D247-0C11-4EAB-BE52-A4D807955C5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204651" y="5789263"/>
              <a:ext cx="8392" cy="6762"/>
            </a:xfrm>
            <a:custGeom>
              <a:avLst/>
              <a:gdLst>
                <a:gd name="T0" fmla="*/ 0 w 2"/>
                <a:gd name="T1" fmla="*/ 0 h 2"/>
                <a:gd name="T2" fmla="*/ 1 w 2"/>
                <a:gd name="T3" fmla="*/ 2 h 2"/>
                <a:gd name="T4" fmla="*/ 0 w 2"/>
                <a:gd name="T5" fmla="*/ 0 h 2"/>
              </a:gdLst>
              <a:ahLst/>
              <a:cxnLst>
                <a:cxn ang="0">
                  <a:pos x="T0" y="T1"/>
                </a:cxn>
                <a:cxn ang="0">
                  <a:pos x="T2" y="T3"/>
                </a:cxn>
                <a:cxn ang="0">
                  <a:pos x="T4" y="T5"/>
                </a:cxn>
              </a:cxnLst>
              <a:rect l="0" t="0" r="r" b="b"/>
              <a:pathLst>
                <a:path w="2" h="2">
                  <a:moveTo>
                    <a:pt x="0" y="0"/>
                  </a:moveTo>
                  <a:cubicBezTo>
                    <a:pt x="1" y="1"/>
                    <a:pt x="2"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4" name="Freeform 118">
              <a:extLst>
                <a:ext uri="{FF2B5EF4-FFF2-40B4-BE49-F238E27FC236}">
                  <a16:creationId xmlns:a16="http://schemas.microsoft.com/office/drawing/2014/main" id="{A15D480B-DA3E-4F00-BDEA-52E018D2CEC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5793126"/>
              <a:ext cx="155267" cy="113994"/>
            </a:xfrm>
            <a:custGeom>
              <a:avLst/>
              <a:gdLst>
                <a:gd name="T0" fmla="*/ 22 w 40"/>
                <a:gd name="T1" fmla="*/ 0 h 32"/>
                <a:gd name="T2" fmla="*/ 16 w 40"/>
                <a:gd name="T3" fmla="*/ 25 h 32"/>
                <a:gd name="T4" fmla="*/ 22 w 40"/>
                <a:gd name="T5" fmla="*/ 0 h 32"/>
              </a:gdLst>
              <a:ahLst/>
              <a:cxnLst>
                <a:cxn ang="0">
                  <a:pos x="T0" y="T1"/>
                </a:cxn>
                <a:cxn ang="0">
                  <a:pos x="T2" y="T3"/>
                </a:cxn>
                <a:cxn ang="0">
                  <a:pos x="T4" y="T5"/>
                </a:cxn>
              </a:cxnLst>
              <a:rect l="0" t="0" r="r" b="b"/>
              <a:pathLst>
                <a:path w="40" h="32">
                  <a:moveTo>
                    <a:pt x="22" y="0"/>
                  </a:moveTo>
                  <a:cubicBezTo>
                    <a:pt x="40" y="3"/>
                    <a:pt x="40" y="32"/>
                    <a:pt x="16" y="25"/>
                  </a:cubicBezTo>
                  <a:cubicBezTo>
                    <a:pt x="0" y="7"/>
                    <a:pt x="14" y="4"/>
                    <a:pt x="22"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5" name="Freeform 119">
              <a:extLst>
                <a:ext uri="{FF2B5EF4-FFF2-40B4-BE49-F238E27FC236}">
                  <a16:creationId xmlns:a16="http://schemas.microsoft.com/office/drawing/2014/main" id="{171F133F-A692-4513-A861-47BDCCC8F66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85475" y="5778637"/>
              <a:ext cx="151070" cy="178722"/>
            </a:xfrm>
            <a:custGeom>
              <a:avLst/>
              <a:gdLst>
                <a:gd name="T0" fmla="*/ 13 w 39"/>
                <a:gd name="T1" fmla="*/ 6 h 50"/>
                <a:gd name="T2" fmla="*/ 0 w 39"/>
                <a:gd name="T3" fmla="*/ 23 h 50"/>
                <a:gd name="T4" fmla="*/ 13 w 39"/>
                <a:gd name="T5" fmla="*/ 6 h 50"/>
              </a:gdLst>
              <a:ahLst/>
              <a:cxnLst>
                <a:cxn ang="0">
                  <a:pos x="T0" y="T1"/>
                </a:cxn>
                <a:cxn ang="0">
                  <a:pos x="T2" y="T3"/>
                </a:cxn>
                <a:cxn ang="0">
                  <a:pos x="T4" y="T5"/>
                </a:cxn>
              </a:cxnLst>
              <a:rect l="0" t="0" r="r" b="b"/>
              <a:pathLst>
                <a:path w="39" h="50">
                  <a:moveTo>
                    <a:pt x="13" y="6"/>
                  </a:moveTo>
                  <a:cubicBezTo>
                    <a:pt x="39" y="10"/>
                    <a:pt x="16" y="50"/>
                    <a:pt x="0" y="23"/>
                  </a:cubicBezTo>
                  <a:cubicBezTo>
                    <a:pt x="1" y="0"/>
                    <a:pt x="5" y="14"/>
                    <a:pt x="13" y="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6" name="Freeform 129">
              <a:extLst>
                <a:ext uri="{FF2B5EF4-FFF2-40B4-BE49-F238E27FC236}">
                  <a16:creationId xmlns:a16="http://schemas.microsoft.com/office/drawing/2014/main" id="{E160D945-C924-441B-827A-C27206D18F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856939" y="6016316"/>
              <a:ext cx="175200" cy="129453"/>
            </a:xfrm>
            <a:custGeom>
              <a:avLst/>
              <a:gdLst>
                <a:gd name="T0" fmla="*/ 28 w 45"/>
                <a:gd name="T1" fmla="*/ 0 h 36"/>
                <a:gd name="T2" fmla="*/ 42 w 45"/>
                <a:gd name="T3" fmla="*/ 20 h 36"/>
                <a:gd name="T4" fmla="*/ 28 w 45"/>
                <a:gd name="T5" fmla="*/ 0 h 36"/>
              </a:gdLst>
              <a:ahLst/>
              <a:cxnLst>
                <a:cxn ang="0">
                  <a:pos x="T0" y="T1"/>
                </a:cxn>
                <a:cxn ang="0">
                  <a:pos x="T2" y="T3"/>
                </a:cxn>
                <a:cxn ang="0">
                  <a:pos x="T4" y="T5"/>
                </a:cxn>
              </a:cxnLst>
              <a:rect l="0" t="0" r="r" b="b"/>
              <a:pathLst>
                <a:path w="45" h="36">
                  <a:moveTo>
                    <a:pt x="28" y="0"/>
                  </a:moveTo>
                  <a:cubicBezTo>
                    <a:pt x="34" y="1"/>
                    <a:pt x="45" y="11"/>
                    <a:pt x="42" y="20"/>
                  </a:cubicBezTo>
                  <a:cubicBezTo>
                    <a:pt x="25" y="36"/>
                    <a:pt x="0" y="7"/>
                    <a:pt x="2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7" name="Freeform 136">
              <a:extLst>
                <a:ext uri="{FF2B5EF4-FFF2-40B4-BE49-F238E27FC236}">
                  <a16:creationId xmlns:a16="http://schemas.microsoft.com/office/drawing/2014/main" id="{CE529D6B-DA12-4C21-8816-B7C0655DCAF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766127" y="6053962"/>
              <a:ext cx="151070" cy="82115"/>
            </a:xfrm>
            <a:custGeom>
              <a:avLst/>
              <a:gdLst>
                <a:gd name="T0" fmla="*/ 21 w 39"/>
                <a:gd name="T1" fmla="*/ 0 h 23"/>
                <a:gd name="T2" fmla="*/ 22 w 39"/>
                <a:gd name="T3" fmla="*/ 23 h 23"/>
                <a:gd name="T4" fmla="*/ 21 w 39"/>
                <a:gd name="T5" fmla="*/ 0 h 23"/>
              </a:gdLst>
              <a:ahLst/>
              <a:cxnLst>
                <a:cxn ang="0">
                  <a:pos x="T0" y="T1"/>
                </a:cxn>
                <a:cxn ang="0">
                  <a:pos x="T2" y="T3"/>
                </a:cxn>
                <a:cxn ang="0">
                  <a:pos x="T4" y="T5"/>
                </a:cxn>
              </a:cxnLst>
              <a:rect l="0" t="0" r="r" b="b"/>
              <a:pathLst>
                <a:path w="39" h="23">
                  <a:moveTo>
                    <a:pt x="21" y="0"/>
                  </a:moveTo>
                  <a:cubicBezTo>
                    <a:pt x="37" y="0"/>
                    <a:pt x="39" y="22"/>
                    <a:pt x="22" y="23"/>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8" name="Freeform 137">
              <a:extLst>
                <a:ext uri="{FF2B5EF4-FFF2-40B4-BE49-F238E27FC236}">
                  <a16:creationId xmlns:a16="http://schemas.microsoft.com/office/drawing/2014/main" id="{8BD20D1C-AFD2-46C5-B874-E1E6575AB68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475525" y="6056651"/>
              <a:ext cx="151070" cy="111097"/>
            </a:xfrm>
            <a:custGeom>
              <a:avLst/>
              <a:gdLst>
                <a:gd name="T0" fmla="*/ 23 w 39"/>
                <a:gd name="T1" fmla="*/ 0 h 31"/>
                <a:gd name="T2" fmla="*/ 17 w 39"/>
                <a:gd name="T3" fmla="*/ 26 h 31"/>
                <a:gd name="T4" fmla="*/ 23 w 39"/>
                <a:gd name="T5" fmla="*/ 0 h 31"/>
              </a:gdLst>
              <a:ahLst/>
              <a:cxnLst>
                <a:cxn ang="0">
                  <a:pos x="T0" y="T1"/>
                </a:cxn>
                <a:cxn ang="0">
                  <a:pos x="T2" y="T3"/>
                </a:cxn>
                <a:cxn ang="0">
                  <a:pos x="T4" y="T5"/>
                </a:cxn>
              </a:cxnLst>
              <a:rect l="0" t="0" r="r" b="b"/>
              <a:pathLst>
                <a:path w="39" h="31">
                  <a:moveTo>
                    <a:pt x="23" y="0"/>
                  </a:moveTo>
                  <a:cubicBezTo>
                    <a:pt x="39" y="3"/>
                    <a:pt x="39" y="31"/>
                    <a:pt x="17" y="26"/>
                  </a:cubicBezTo>
                  <a:cubicBezTo>
                    <a:pt x="0" y="6"/>
                    <a:pt x="15" y="5"/>
                    <a:pt x="23"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29" name="Freeform 138">
              <a:extLst>
                <a:ext uri="{FF2B5EF4-FFF2-40B4-BE49-F238E27FC236}">
                  <a16:creationId xmlns:a16="http://schemas.microsoft.com/office/drawing/2014/main" id="{1553F3A5-DAE1-4BE4-A62C-DC0B2B07658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0206254" y="6033198"/>
              <a:ext cx="139530" cy="93707"/>
            </a:xfrm>
            <a:custGeom>
              <a:avLst/>
              <a:gdLst>
                <a:gd name="T0" fmla="*/ 21 w 36"/>
                <a:gd name="T1" fmla="*/ 0 h 26"/>
                <a:gd name="T2" fmla="*/ 21 w 36"/>
                <a:gd name="T3" fmla="*/ 26 h 26"/>
                <a:gd name="T4" fmla="*/ 21 w 36"/>
                <a:gd name="T5" fmla="*/ 0 h 26"/>
              </a:gdLst>
              <a:ahLst/>
              <a:cxnLst>
                <a:cxn ang="0">
                  <a:pos x="T0" y="T1"/>
                </a:cxn>
                <a:cxn ang="0">
                  <a:pos x="T2" y="T3"/>
                </a:cxn>
                <a:cxn ang="0">
                  <a:pos x="T4" y="T5"/>
                </a:cxn>
              </a:cxnLst>
              <a:rect l="0" t="0" r="r" b="b"/>
              <a:pathLst>
                <a:path w="36" h="26">
                  <a:moveTo>
                    <a:pt x="21" y="0"/>
                  </a:moveTo>
                  <a:cubicBezTo>
                    <a:pt x="32" y="4"/>
                    <a:pt x="36" y="23"/>
                    <a:pt x="21" y="26"/>
                  </a:cubicBezTo>
                  <a:cubicBezTo>
                    <a:pt x="1" y="24"/>
                    <a:pt x="0" y="2"/>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0" name="Freeform 139">
              <a:extLst>
                <a:ext uri="{FF2B5EF4-FFF2-40B4-BE49-F238E27FC236}">
                  <a16:creationId xmlns:a16="http://schemas.microsoft.com/office/drawing/2014/main" id="{7248432C-E709-4AB9-B196-B17BABF54622}"/>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868732" y="6068454"/>
              <a:ext cx="155267" cy="103369"/>
            </a:xfrm>
            <a:custGeom>
              <a:avLst/>
              <a:gdLst>
                <a:gd name="T0" fmla="*/ 24 w 40"/>
                <a:gd name="T1" fmla="*/ 0 h 29"/>
                <a:gd name="T2" fmla="*/ 19 w 40"/>
                <a:gd name="T3" fmla="*/ 26 h 29"/>
                <a:gd name="T4" fmla="*/ 24 w 40"/>
                <a:gd name="T5" fmla="*/ 0 h 29"/>
              </a:gdLst>
              <a:ahLst/>
              <a:cxnLst>
                <a:cxn ang="0">
                  <a:pos x="T0" y="T1"/>
                </a:cxn>
                <a:cxn ang="0">
                  <a:pos x="T2" y="T3"/>
                </a:cxn>
                <a:cxn ang="0">
                  <a:pos x="T4" y="T5"/>
                </a:cxn>
              </a:cxnLst>
              <a:rect l="0" t="0" r="r" b="b"/>
              <a:pathLst>
                <a:path w="40" h="29">
                  <a:moveTo>
                    <a:pt x="24" y="0"/>
                  </a:moveTo>
                  <a:cubicBezTo>
                    <a:pt x="40" y="2"/>
                    <a:pt x="34" y="29"/>
                    <a:pt x="19" y="26"/>
                  </a:cubicBezTo>
                  <a:cubicBezTo>
                    <a:pt x="0" y="19"/>
                    <a:pt x="4" y="2"/>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1" name="Freeform 142">
              <a:extLst>
                <a:ext uri="{FF2B5EF4-FFF2-40B4-BE49-F238E27FC236}">
                  <a16:creationId xmlns:a16="http://schemas.microsoft.com/office/drawing/2014/main" id="{87579DF1-0CD1-48D7-9B6C-2B437C7B0049}"/>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771579" y="6104198"/>
              <a:ext cx="4197" cy="6762"/>
            </a:xfrm>
            <a:custGeom>
              <a:avLst/>
              <a:gdLst>
                <a:gd name="T0" fmla="*/ 0 w 1"/>
                <a:gd name="T1" fmla="*/ 0 h 2"/>
                <a:gd name="T2" fmla="*/ 1 w 1"/>
                <a:gd name="T3" fmla="*/ 2 h 2"/>
                <a:gd name="T4" fmla="*/ 0 w 1"/>
                <a:gd name="T5" fmla="*/ 0 h 2"/>
              </a:gdLst>
              <a:ahLst/>
              <a:cxnLst>
                <a:cxn ang="0">
                  <a:pos x="T0" y="T1"/>
                </a:cxn>
                <a:cxn ang="0">
                  <a:pos x="T2" y="T3"/>
                </a:cxn>
                <a:cxn ang="0">
                  <a:pos x="T4" y="T5"/>
                </a:cxn>
              </a:cxnLst>
              <a:rect l="0" t="0" r="r" b="b"/>
              <a:pathLst>
                <a:path w="1" h="2">
                  <a:moveTo>
                    <a:pt x="0" y="0"/>
                  </a:moveTo>
                  <a:cubicBezTo>
                    <a:pt x="1" y="1"/>
                    <a:pt x="1" y="1"/>
                    <a:pt x="1" y="2"/>
                  </a:cubicBezTo>
                  <a:cubicBezTo>
                    <a:pt x="0" y="2"/>
                    <a:pt x="0" y="1"/>
                    <a:pt x="0"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2" name="Freeform 143">
              <a:extLst>
                <a:ext uri="{FF2B5EF4-FFF2-40B4-BE49-F238E27FC236}">
                  <a16:creationId xmlns:a16="http://schemas.microsoft.com/office/drawing/2014/main" id="{51C5165A-A8BD-4E8A-BB51-96ADB4E0CF0C}"/>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043088" y="6079948"/>
              <a:ext cx="143728" cy="92743"/>
            </a:xfrm>
            <a:custGeom>
              <a:avLst/>
              <a:gdLst>
                <a:gd name="T0" fmla="*/ 21 w 37"/>
                <a:gd name="T1" fmla="*/ 0 h 26"/>
                <a:gd name="T2" fmla="*/ 22 w 37"/>
                <a:gd name="T3" fmla="*/ 26 h 26"/>
                <a:gd name="T4" fmla="*/ 21 w 37"/>
                <a:gd name="T5" fmla="*/ 0 h 26"/>
              </a:gdLst>
              <a:ahLst/>
              <a:cxnLst>
                <a:cxn ang="0">
                  <a:pos x="T0" y="T1"/>
                </a:cxn>
                <a:cxn ang="0">
                  <a:pos x="T2" y="T3"/>
                </a:cxn>
                <a:cxn ang="0">
                  <a:pos x="T4" y="T5"/>
                </a:cxn>
              </a:cxnLst>
              <a:rect l="0" t="0" r="r" b="b"/>
              <a:pathLst>
                <a:path w="37" h="26">
                  <a:moveTo>
                    <a:pt x="21" y="0"/>
                  </a:moveTo>
                  <a:cubicBezTo>
                    <a:pt x="32" y="2"/>
                    <a:pt x="37" y="23"/>
                    <a:pt x="22" y="26"/>
                  </a:cubicBezTo>
                  <a:cubicBezTo>
                    <a:pt x="3" y="26"/>
                    <a:pt x="0" y="1"/>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3" name="Freeform 144">
              <a:extLst>
                <a:ext uri="{FF2B5EF4-FFF2-40B4-BE49-F238E27FC236}">
                  <a16:creationId xmlns:a16="http://schemas.microsoft.com/office/drawing/2014/main" id="{3318A639-15FE-47E4-883D-24F0DAF6B4EB}"/>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305366" y="6104198"/>
              <a:ext cx="167855" cy="107233"/>
            </a:xfrm>
            <a:custGeom>
              <a:avLst/>
              <a:gdLst>
                <a:gd name="T0" fmla="*/ 28 w 43"/>
                <a:gd name="T1" fmla="*/ 2 h 30"/>
                <a:gd name="T2" fmla="*/ 41 w 43"/>
                <a:gd name="T3" fmla="*/ 20 h 30"/>
                <a:gd name="T4" fmla="*/ 28 w 43"/>
                <a:gd name="T5" fmla="*/ 2 h 30"/>
              </a:gdLst>
              <a:ahLst/>
              <a:cxnLst>
                <a:cxn ang="0">
                  <a:pos x="T0" y="T1"/>
                </a:cxn>
                <a:cxn ang="0">
                  <a:pos x="T2" y="T3"/>
                </a:cxn>
                <a:cxn ang="0">
                  <a:pos x="T4" y="T5"/>
                </a:cxn>
              </a:cxnLst>
              <a:rect l="0" t="0" r="r" b="b"/>
              <a:pathLst>
                <a:path w="43" h="30">
                  <a:moveTo>
                    <a:pt x="28" y="2"/>
                  </a:moveTo>
                  <a:cubicBezTo>
                    <a:pt x="36" y="0"/>
                    <a:pt x="43" y="12"/>
                    <a:pt x="41" y="20"/>
                  </a:cubicBezTo>
                  <a:cubicBezTo>
                    <a:pt x="24" y="30"/>
                    <a:pt x="0" y="14"/>
                    <a:pt x="28" y="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4" name="Freeform 145">
              <a:extLst>
                <a:ext uri="{FF2B5EF4-FFF2-40B4-BE49-F238E27FC236}">
                  <a16:creationId xmlns:a16="http://schemas.microsoft.com/office/drawing/2014/main" id="{B03EC112-0D5C-48DA-93EE-940B74A6244E}"/>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1554002" y="6110961"/>
              <a:ext cx="143728" cy="79216"/>
            </a:xfrm>
            <a:custGeom>
              <a:avLst/>
              <a:gdLst>
                <a:gd name="T0" fmla="*/ 19 w 37"/>
                <a:gd name="T1" fmla="*/ 0 h 22"/>
                <a:gd name="T2" fmla="*/ 19 w 37"/>
                <a:gd name="T3" fmla="*/ 22 h 22"/>
                <a:gd name="T4" fmla="*/ 19 w 37"/>
                <a:gd name="T5" fmla="*/ 0 h 22"/>
              </a:gdLst>
              <a:ahLst/>
              <a:cxnLst>
                <a:cxn ang="0">
                  <a:pos x="T0" y="T1"/>
                </a:cxn>
                <a:cxn ang="0">
                  <a:pos x="T2" y="T3"/>
                </a:cxn>
                <a:cxn ang="0">
                  <a:pos x="T4" y="T5"/>
                </a:cxn>
              </a:cxnLst>
              <a:rect l="0" t="0" r="r" b="b"/>
              <a:pathLst>
                <a:path w="37" h="22">
                  <a:moveTo>
                    <a:pt x="19" y="0"/>
                  </a:moveTo>
                  <a:cubicBezTo>
                    <a:pt x="35" y="1"/>
                    <a:pt x="37" y="22"/>
                    <a:pt x="19" y="22"/>
                  </a:cubicBezTo>
                  <a:cubicBezTo>
                    <a:pt x="6" y="18"/>
                    <a:pt x="0" y="4"/>
                    <a:pt x="19"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5" name="Freeform 20">
              <a:extLst>
                <a:ext uri="{FF2B5EF4-FFF2-40B4-BE49-F238E27FC236}">
                  <a16:creationId xmlns:a16="http://schemas.microsoft.com/office/drawing/2014/main" id="{69010010-E67A-4065-8312-BE392BB1CBC1}"/>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537993" y="5690234"/>
              <a:ext cx="152120" cy="92743"/>
            </a:xfrm>
            <a:custGeom>
              <a:avLst/>
              <a:gdLst>
                <a:gd name="T0" fmla="*/ 24 w 39"/>
                <a:gd name="T1" fmla="*/ 0 h 26"/>
                <a:gd name="T2" fmla="*/ 20 w 39"/>
                <a:gd name="T3" fmla="*/ 26 h 26"/>
                <a:gd name="T4" fmla="*/ 24 w 39"/>
                <a:gd name="T5" fmla="*/ 0 h 26"/>
              </a:gdLst>
              <a:ahLst/>
              <a:cxnLst>
                <a:cxn ang="0">
                  <a:pos x="T0" y="T1"/>
                </a:cxn>
                <a:cxn ang="0">
                  <a:pos x="T2" y="T3"/>
                </a:cxn>
                <a:cxn ang="0">
                  <a:pos x="T4" y="T5"/>
                </a:cxn>
              </a:cxnLst>
              <a:rect l="0" t="0" r="r" b="b"/>
              <a:pathLst>
                <a:path w="39" h="26">
                  <a:moveTo>
                    <a:pt x="24" y="0"/>
                  </a:moveTo>
                  <a:cubicBezTo>
                    <a:pt x="39" y="3"/>
                    <a:pt x="36" y="26"/>
                    <a:pt x="20" y="26"/>
                  </a:cubicBezTo>
                  <a:cubicBezTo>
                    <a:pt x="0" y="18"/>
                    <a:pt x="3" y="3"/>
                    <a:pt x="24"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536" name="Freeform 56">
              <a:extLst>
                <a:ext uri="{FF2B5EF4-FFF2-40B4-BE49-F238E27FC236}">
                  <a16:creationId xmlns:a16="http://schemas.microsoft.com/office/drawing/2014/main" id="{E208343E-229A-4E39-AF3B-DAE8625D5EDF}"/>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9639599" y="6052029"/>
              <a:ext cx="152120" cy="85979"/>
            </a:xfrm>
            <a:custGeom>
              <a:avLst/>
              <a:gdLst>
                <a:gd name="T0" fmla="*/ 21 w 39"/>
                <a:gd name="T1" fmla="*/ 0 h 24"/>
                <a:gd name="T2" fmla="*/ 22 w 39"/>
                <a:gd name="T3" fmla="*/ 24 h 24"/>
                <a:gd name="T4" fmla="*/ 21 w 39"/>
                <a:gd name="T5" fmla="*/ 0 h 24"/>
              </a:gdLst>
              <a:ahLst/>
              <a:cxnLst>
                <a:cxn ang="0">
                  <a:pos x="T0" y="T1"/>
                </a:cxn>
                <a:cxn ang="0">
                  <a:pos x="T2" y="T3"/>
                </a:cxn>
                <a:cxn ang="0">
                  <a:pos x="T4" y="T5"/>
                </a:cxn>
              </a:cxnLst>
              <a:rect l="0" t="0" r="r" b="b"/>
              <a:pathLst>
                <a:path w="39" h="24">
                  <a:moveTo>
                    <a:pt x="21" y="0"/>
                  </a:moveTo>
                  <a:cubicBezTo>
                    <a:pt x="37" y="0"/>
                    <a:pt x="39" y="23"/>
                    <a:pt x="22" y="24"/>
                  </a:cubicBezTo>
                  <a:cubicBezTo>
                    <a:pt x="7" y="22"/>
                    <a:pt x="0" y="5"/>
                    <a:pt x="21"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4" name="Slide Number Placeholder 3">
            <a:extLst>
              <a:ext uri="{FF2B5EF4-FFF2-40B4-BE49-F238E27FC236}">
                <a16:creationId xmlns:a16="http://schemas.microsoft.com/office/drawing/2014/main" id="{5ED8FEB0-27E0-4EDE-A1FF-BFA25DC8DF55}"/>
              </a:ext>
            </a:extLst>
          </p:cNvPr>
          <p:cNvSpPr>
            <a:spLocks noGrp="1"/>
          </p:cNvSpPr>
          <p:nvPr>
            <p:ph type="sldNum" sz="quarter" idx="12"/>
          </p:nvPr>
        </p:nvSpPr>
        <p:spPr>
          <a:xfrm>
            <a:off x="11457919" y="6382512"/>
            <a:ext cx="500997" cy="365125"/>
          </a:xfrm>
        </p:spPr>
        <p:txBody>
          <a:bodyPr vert="horz" lIns="91440" tIns="45720" rIns="91440" bIns="45720" rtlCol="0" anchor="ctr">
            <a:normAutofit/>
          </a:bodyPr>
          <a:lstStyle/>
          <a:p>
            <a:pPr algn="r">
              <a:spcAft>
                <a:spcPts val="600"/>
              </a:spcAft>
            </a:pPr>
            <a:fld id="{4C8B8A27-DF03-4546-BA93-21C967D57E5C}" type="slidenum">
              <a:rPr lang="en-US" sz="1050">
                <a:solidFill>
                  <a:srgbClr val="FFFFFF"/>
                </a:solidFill>
                <a:latin typeface="+mn-lt"/>
                <a:ea typeface="+mn-ea"/>
              </a:rPr>
              <a:pPr algn="r">
                <a:spcAft>
                  <a:spcPts val="600"/>
                </a:spcAft>
              </a:pPr>
              <a:t>60</a:t>
            </a:fld>
            <a:endParaRPr lang="en-US" sz="1050">
              <a:solidFill>
                <a:srgbClr val="FFFFFF"/>
              </a:solidFill>
              <a:latin typeface="+mn-lt"/>
              <a:ea typeface="+mn-ea"/>
            </a:endParaRPr>
          </a:p>
        </p:txBody>
      </p:sp>
    </p:spTree>
    <p:extLst>
      <p:ext uri="{BB962C8B-B14F-4D97-AF65-F5344CB8AC3E}">
        <p14:creationId xmlns:p14="http://schemas.microsoft.com/office/powerpoint/2010/main" val="122771829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iterate>
                                    <p:tmPct val="10000"/>
                                  </p:iterate>
                                  <p:childTnLst>
                                    <p:set>
                                      <p:cBhvr>
                                        <p:cTn id="6" dur="1" fill="hold">
                                          <p:stCondLst>
                                            <p:cond delay="0"/>
                                          </p:stCondLst>
                                        </p:cTn>
                                        <p:tgtEl>
                                          <p:spTgt spid="289"/>
                                        </p:tgtEl>
                                        <p:attrNameLst>
                                          <p:attrName>style.visibility</p:attrName>
                                        </p:attrNameLst>
                                      </p:cBhvr>
                                      <p:to>
                                        <p:strVal val="visible"/>
                                      </p:to>
                                    </p:set>
                                    <p:animEffect transition="in" filter="fade">
                                      <p:cBhvr>
                                        <p:cTn id="7" dur="700"/>
                                        <p:tgtEl>
                                          <p:spTgt spid="289"/>
                                        </p:tgtEl>
                                      </p:cBhvr>
                                    </p:animEffect>
                                  </p:childTnLst>
                                </p:cTn>
                              </p:par>
                              <p:par>
                                <p:cTn id="8" presetID="10" presetClass="entr" presetSubtype="0" fill="hold" grpId="0" nodeType="withEffect">
                                  <p:stCondLst>
                                    <p:cond delay="10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MÔ TẢ HỆ THỐNG</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lnSpcReduction="10000"/>
          </a:bodyPr>
          <a:lstStyle/>
          <a:p>
            <a:pPr algn="just"/>
            <a:r>
              <a:rPr lang="vi-VN"/>
              <a:t>Khi khách hàng yêu cầu đặt hàng tại nhà hàng, danh sách thực đơn món ăn được đưa ra cho khách hàng chọn. Sau khi khách hàng đã chọn, hóa đơn sẽ được lập và lưu vào bảng hóa đơn (mã hóa đơn, ngày lập hóa đơn, số bàn, giờ vào, giờ ra, chiết khấu, tổng tiền). Mỗi mã hóa đơn sẽ có một mã riêng biệt và không trùng nhau. Tương ứng với mỗi mã hóa đơn sẽ có thông tin chi tiết về mỗi hóa đơn đó được bao gồm tên từng món ăn, đơn giá và thành tiền. Mỗi hóa đơn sẽ tương ứng với một số bàn được lấy từ bảng bàn (số bàn, tên bàn, trạng thái bàn). Sau khi hóa đơn được thanh toán, tất cả thông tin về hóa đơn thanh toán sẽ được lưu lại và in thành 02 bản, một bản đưa cho khách hàng và một bản nhân viên nhà hàng sẽ giữ lại.</a:t>
            </a:r>
            <a:endParaRPr lang="en-US"/>
          </a:p>
        </p:txBody>
      </p:sp>
      <p:sp>
        <p:nvSpPr>
          <p:cNvPr id="5" name="Slide Number Placeholder 4">
            <a:extLst>
              <a:ext uri="{FF2B5EF4-FFF2-40B4-BE49-F238E27FC236}">
                <a16:creationId xmlns:a16="http://schemas.microsoft.com/office/drawing/2014/main" id="{7FF7A24A-1131-42F3-B90E-59D8C9B4CCA0}"/>
              </a:ext>
            </a:extLst>
          </p:cNvPr>
          <p:cNvSpPr>
            <a:spLocks noGrp="1"/>
          </p:cNvSpPr>
          <p:nvPr>
            <p:ph type="sldNum" sz="quarter" idx="12"/>
          </p:nvPr>
        </p:nvSpPr>
        <p:spPr/>
        <p:txBody>
          <a:bodyPr/>
          <a:lstStyle/>
          <a:p>
            <a:fld id="{4C8B8A27-DF03-4546-BA93-21C967D57E5C}" type="slidenum">
              <a:rPr lang="en-US" smtClean="0"/>
              <a:pPr/>
              <a:t>7</a:t>
            </a:fld>
            <a:endParaRPr lang="en-US" dirty="0"/>
          </a:p>
        </p:txBody>
      </p:sp>
    </p:spTree>
    <p:extLst>
      <p:ext uri="{BB962C8B-B14F-4D97-AF65-F5344CB8AC3E}">
        <p14:creationId xmlns:p14="http://schemas.microsoft.com/office/powerpoint/2010/main" val="4070061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MÔ TẢ HỆ THỐNG</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vi-VN"/>
              <a:t>Bên cạnh đó nhà hàng còn có hệ thống Website phục vụ khách hàng có nhu cầu cầu đặt hàng online. Sau khi khách hàng đã tự lên danh sách các món ăn, website sẽ đưa ra giỏ hàng mà khách đã đặt như: tên món, đơn giá, số lượng đặt, tổng tiền phải thanh toán, giảm giá (nếu có). Kèm theo đó website sẽ yêu cầu khách hàng để lại số điện thoại, họ tên, địa chỉ giao hàng. Khi khách hàng đã đặt hàng thành công, phía nhà hàng sẽ liên  lạc lại với khách hàng qua số điện thoại để xác nhận đơn đặt hàng của khách hàng.</a:t>
            </a:r>
            <a:endParaRPr lang="en-US"/>
          </a:p>
        </p:txBody>
      </p:sp>
      <p:sp>
        <p:nvSpPr>
          <p:cNvPr id="5" name="Slide Number Placeholder 4">
            <a:extLst>
              <a:ext uri="{FF2B5EF4-FFF2-40B4-BE49-F238E27FC236}">
                <a16:creationId xmlns:a16="http://schemas.microsoft.com/office/drawing/2014/main" id="{442D98A9-AD65-4689-A9C2-F175FF86C274}"/>
              </a:ext>
            </a:extLst>
          </p:cNvPr>
          <p:cNvSpPr>
            <a:spLocks noGrp="1"/>
          </p:cNvSpPr>
          <p:nvPr>
            <p:ph type="sldNum" sz="quarter" idx="12"/>
          </p:nvPr>
        </p:nvSpPr>
        <p:spPr/>
        <p:txBody>
          <a:bodyPr/>
          <a:lstStyle/>
          <a:p>
            <a:fld id="{4C8B8A27-DF03-4546-BA93-21C967D57E5C}" type="slidenum">
              <a:rPr lang="en-US" smtClean="0"/>
              <a:pPr/>
              <a:t>8</a:t>
            </a:fld>
            <a:endParaRPr lang="en-US" dirty="0"/>
          </a:p>
        </p:txBody>
      </p:sp>
    </p:spTree>
    <p:extLst>
      <p:ext uri="{BB962C8B-B14F-4D97-AF65-F5344CB8AC3E}">
        <p14:creationId xmlns:p14="http://schemas.microsoft.com/office/powerpoint/2010/main" val="2412494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CD913-AC64-4E91-BDEB-CA8B1463F9C2}"/>
              </a:ext>
            </a:extLst>
          </p:cNvPr>
          <p:cNvSpPr>
            <a:spLocks noGrp="1"/>
          </p:cNvSpPr>
          <p:nvPr>
            <p:ph type="title"/>
          </p:nvPr>
        </p:nvSpPr>
        <p:spPr/>
        <p:txBody>
          <a:bodyPr/>
          <a:lstStyle/>
          <a:p>
            <a:r>
              <a:rPr lang="en-GB"/>
              <a:t>MÔ TẢ HỆ THỐNG</a:t>
            </a:r>
            <a:endParaRPr lang="en-US"/>
          </a:p>
        </p:txBody>
      </p:sp>
      <p:sp>
        <p:nvSpPr>
          <p:cNvPr id="3" name="Content Placeholder 2">
            <a:extLst>
              <a:ext uri="{FF2B5EF4-FFF2-40B4-BE49-F238E27FC236}">
                <a16:creationId xmlns:a16="http://schemas.microsoft.com/office/drawing/2014/main" id="{4EC95A76-D645-43F1-84A2-9E3325CEAB33}"/>
              </a:ext>
            </a:extLst>
          </p:cNvPr>
          <p:cNvSpPr>
            <a:spLocks noGrp="1"/>
          </p:cNvSpPr>
          <p:nvPr>
            <p:ph idx="1"/>
          </p:nvPr>
        </p:nvSpPr>
        <p:spPr/>
        <p:txBody>
          <a:bodyPr>
            <a:normAutofit/>
          </a:bodyPr>
          <a:lstStyle/>
          <a:p>
            <a:pPr algn="just"/>
            <a:r>
              <a:rPr lang="vi-VN"/>
              <a:t>Sau cuối mỗi ngày, quản lý sẽ đưa ra các danh sách yêu cầu cho hệ thống như: doanh thu theo ngày tương ứng, tổng hóa đơn đã bán trong ngày. Tương tự như thế sẽ áp dụng cho từng tháng, năm. Từ đó giúp nhà hàng có thể dễ dàng kiểm soát và quản lý thực đơn của mình được tốt hơn.</a:t>
            </a:r>
            <a:endParaRPr lang="en-US"/>
          </a:p>
        </p:txBody>
      </p:sp>
      <p:sp>
        <p:nvSpPr>
          <p:cNvPr id="5" name="Slide Number Placeholder 4">
            <a:extLst>
              <a:ext uri="{FF2B5EF4-FFF2-40B4-BE49-F238E27FC236}">
                <a16:creationId xmlns:a16="http://schemas.microsoft.com/office/drawing/2014/main" id="{9737343C-A50C-4743-8E3C-98CF4867DEE3}"/>
              </a:ext>
            </a:extLst>
          </p:cNvPr>
          <p:cNvSpPr>
            <a:spLocks noGrp="1"/>
          </p:cNvSpPr>
          <p:nvPr>
            <p:ph type="sldNum" sz="quarter" idx="12"/>
          </p:nvPr>
        </p:nvSpPr>
        <p:spPr/>
        <p:txBody>
          <a:bodyPr/>
          <a:lstStyle/>
          <a:p>
            <a:fld id="{4C8B8A27-DF03-4546-BA93-21C967D57E5C}" type="slidenum">
              <a:rPr lang="en-US" smtClean="0"/>
              <a:pPr/>
              <a:t>9</a:t>
            </a:fld>
            <a:endParaRPr lang="en-US" dirty="0"/>
          </a:p>
        </p:txBody>
      </p:sp>
    </p:spTree>
    <p:extLst>
      <p:ext uri="{BB962C8B-B14F-4D97-AF65-F5344CB8AC3E}">
        <p14:creationId xmlns:p14="http://schemas.microsoft.com/office/powerpoint/2010/main" val="3150933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theme/theme1.xml><?xml version="1.0" encoding="utf-8"?>
<a:theme xmlns:a="http://schemas.openxmlformats.org/drawingml/2006/main" name="BohemianVTI">
  <a:themeElements>
    <a:clrScheme name="AnalogousFromRegularSeedRightStep">
      <a:dk1>
        <a:srgbClr val="000000"/>
      </a:dk1>
      <a:lt1>
        <a:srgbClr val="FFFFFF"/>
      </a:lt1>
      <a:dk2>
        <a:srgbClr val="3A3621"/>
      </a:dk2>
      <a:lt2>
        <a:srgbClr val="E2E5E8"/>
      </a:lt2>
      <a:accent1>
        <a:srgbClr val="E37A2D"/>
      </a:accent1>
      <a:accent2>
        <a:srgbClr val="B99F18"/>
      </a:accent2>
      <a:accent3>
        <a:srgbClr val="8BB022"/>
      </a:accent3>
      <a:accent4>
        <a:srgbClr val="4CB918"/>
      </a:accent4>
      <a:accent5>
        <a:srgbClr val="25BB32"/>
      </a:accent5>
      <a:accent6>
        <a:srgbClr val="18B96A"/>
      </a:accent6>
      <a:hlink>
        <a:srgbClr val="3F89BF"/>
      </a:hlink>
      <a:folHlink>
        <a:srgbClr val="7F7F7F"/>
      </a:folHlink>
    </a:clrScheme>
    <a:fontScheme name="modern love avenir">
      <a:majorFont>
        <a:latin typeface="Modern Love"/>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ohemianVTI" id="{B5E50611-F7C7-47BC-81A6-BE9493DF8677}" vid="{7A26D0DD-A1A5-444B-B0FB-E7DB9E2D047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75F51F58FC9EE46846EE7C2D9CE0E18" ma:contentTypeVersion="10" ma:contentTypeDescription="Create a new document." ma:contentTypeScope="" ma:versionID="05303efb0121f4624f38d77ae0f054c2">
  <xsd:schema xmlns:xsd="http://www.w3.org/2001/XMLSchema" xmlns:xs="http://www.w3.org/2001/XMLSchema" xmlns:p="http://schemas.microsoft.com/office/2006/metadata/properties" xmlns:ns3="2bd05da2-ab86-4e2c-8410-5217ca242f17" targetNamespace="http://schemas.microsoft.com/office/2006/metadata/properties" ma:root="true" ma:fieldsID="788f4b94173e0a79ab4c514e05cf6c2a" ns3:_="">
    <xsd:import namespace="2bd05da2-ab86-4e2c-8410-5217ca242f17"/>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3:MediaServiceDateTaken" minOccurs="0"/>
                <xsd:element ref="ns3:MediaServiceAutoTags" minOccurs="0"/>
                <xsd:element ref="ns3:MediaServiceGenerationTime" minOccurs="0"/>
                <xsd:element ref="ns3:MediaServiceEventHashCode" minOccurs="0"/>
                <xsd:element ref="ns3:MediaServiceOCR" minOccurs="0"/>
                <xsd:element ref="ns3: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bd05da2-ab86-4e2c-8410-5217ca242f1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AutoTags" ma:index="13" nillable="true" ma:displayName="Tags" ma:internalName="MediaServiceAutoTags" ma:readOnly="true">
      <xsd:simpleType>
        <xsd:restriction base="dms:Text"/>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OCR" ma:index="16" nillable="true" ma:displayName="Extracted Text" ma:internalName="MediaServiceOCR" ma:readOnly="true">
      <xsd:simpleType>
        <xsd:restriction base="dms:Note">
          <xsd:maxLength value="255"/>
        </xsd:restriction>
      </xsd:simpleType>
    </xsd:element>
    <xsd:element name="MediaServiceLocation" ma:index="17" nillable="true" ma:displayName="Location" ma:internalName="MediaServiceLocatio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AA5EA7E-D836-4F3C-AE47-9E528D0693D4}">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2bd05da2-ab86-4e2c-8410-5217ca242f17"/>
    <ds:schemaRef ds:uri="http://www.w3.org/XML/1998/namespace"/>
  </ds:schemaRefs>
</ds:datastoreItem>
</file>

<file path=customXml/itemProps2.xml><?xml version="1.0" encoding="utf-8"?>
<ds:datastoreItem xmlns:ds="http://schemas.openxmlformats.org/officeDocument/2006/customXml" ds:itemID="{22D0EBEB-125C-4FBD-97E6-1D1EC666B5CB}">
  <ds:schemaRefs>
    <ds:schemaRef ds:uri="http://schemas.microsoft.com/sharepoint/v3/contenttype/forms"/>
  </ds:schemaRefs>
</ds:datastoreItem>
</file>

<file path=customXml/itemProps3.xml><?xml version="1.0" encoding="utf-8"?>
<ds:datastoreItem xmlns:ds="http://schemas.openxmlformats.org/officeDocument/2006/customXml" ds:itemID="{A187E851-32D0-4763-B6E4-D8604C9F07D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bd05da2-ab86-4e2c-8410-5217ca242f1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245</TotalTime>
  <Words>3278</Words>
  <Application>Microsoft Office PowerPoint</Application>
  <PresentationFormat>Widescreen</PresentationFormat>
  <Paragraphs>225</Paragraphs>
  <Slides>60</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60</vt:i4>
      </vt:variant>
    </vt:vector>
  </HeadingPairs>
  <TitlesOfParts>
    <vt:vector size="66" baseType="lpstr">
      <vt:lpstr>Arial</vt:lpstr>
      <vt:lpstr>Avenir Next LT Pro</vt:lpstr>
      <vt:lpstr>Calibri</vt:lpstr>
      <vt:lpstr>Modern Love</vt:lpstr>
      <vt:lpstr>Roboto</vt:lpstr>
      <vt:lpstr>BohemianVTI</vt:lpstr>
      <vt:lpstr>BÁO CÁO CHUYÊN ĐỀ 2 XÂY DỰNG WEBSITE QUẢN LÝ BÁN HÀNG TẠI NHÀ HÀNG</vt:lpstr>
      <vt:lpstr>LÝ DO CHỌN ĐỀ TÀI</vt:lpstr>
      <vt:lpstr>LÝ DO CHỌN ĐỀ TÀI</vt:lpstr>
      <vt:lpstr>LÝ DO CHỌN ĐỀ TÀI</vt:lpstr>
      <vt:lpstr>MỤC TIÊU ĐỀ TÀI</vt:lpstr>
      <vt:lpstr>MÔ TẢ HỆ THỐNG</vt:lpstr>
      <vt:lpstr>MÔ TẢ HỆ THỐNG</vt:lpstr>
      <vt:lpstr>MÔ TẢ HỆ THỐNG</vt:lpstr>
      <vt:lpstr>MÔ TẢ HỆ THỐNG</vt:lpstr>
      <vt:lpstr>SƠ ĐỒ PHÂN CẤP CHỨC NĂNG</vt:lpstr>
      <vt:lpstr>SƠ ĐỒ LUỒNG DỮ LIỆU</vt:lpstr>
      <vt:lpstr>SƠ ĐỒ LUỒNG DỮ LIỆU</vt:lpstr>
      <vt:lpstr>SƠ ĐỒ LUỒNG DỮ LIỆU</vt:lpstr>
      <vt:lpstr>SƠ ĐỒ LUỒNG DỮ LIỆU</vt:lpstr>
      <vt:lpstr>SƠ ĐỒ LUỒNG DỮ LIỆU</vt:lpstr>
      <vt:lpstr>MÔ HÌNH THỰC THỂ KẾT HỢP</vt:lpstr>
      <vt:lpstr>MÔ HÌNH QUAN HỆ</vt:lpstr>
      <vt:lpstr>RÀNG BUỘC TOÀN VẸN</vt:lpstr>
      <vt:lpstr>RÀNG BUỘC TOÀN VẸN</vt:lpstr>
      <vt:lpstr>RÀNG BUỘC TOÀN VẸN</vt:lpstr>
      <vt:lpstr>RÀNG BUỘC TOÀN VẸN</vt:lpstr>
      <vt:lpstr>RÀNG BUỘC TOÀN VẸN</vt:lpstr>
      <vt:lpstr>RÀNG BUỘC TOÀN VẸN</vt:lpstr>
      <vt:lpstr>TỪ ĐIỂN DỮ LIỆU</vt:lpstr>
      <vt:lpstr>TỪ ĐIỂN DỮ LIỆU</vt:lpstr>
      <vt:lpstr>GIỚI THIỆU VỀ HỆ QUẢN TRỊ CSDL MYSQL</vt:lpstr>
      <vt:lpstr>GIỚI THIỆU VỀ HỆ QUẢN TRỊ CSDL MYSQL</vt:lpstr>
      <vt:lpstr>PowerPoint Presentation</vt:lpstr>
      <vt:lpstr>GIỚI THIỆU VỀ NGÔN NGỮ HTML5</vt:lpstr>
      <vt:lpstr>GIỚI THIỆU VỀ NGÔN NGỮ HTML5</vt:lpstr>
      <vt:lpstr>GIỚI THIỆU VỀ NGÔN NGỮ HTML5</vt:lpstr>
      <vt:lpstr>GIỚI THIỆU VỀ CSS3</vt:lpstr>
      <vt:lpstr>GIỚI THIỆU VỀ CSS3</vt:lpstr>
      <vt:lpstr>GIỚI THIỆU VỀ THƯ VIỆN JQUERY</vt:lpstr>
      <vt:lpstr>GIỚI THIỆU VỀ THƯ VIỆN JQUERY</vt:lpstr>
      <vt:lpstr>GIỚI THIỆU VỀ THƯ VIỆN JQUERY</vt:lpstr>
      <vt:lpstr>GIỚI THIỆU VỀ NGÔN NGỮ PHP</vt:lpstr>
      <vt:lpstr>GIỚI THIỆU VỀ NGÔN NGỮ PHP</vt:lpstr>
      <vt:lpstr>GIỚI THIỆU VỀ NGÔN NGỮ PHP</vt:lpstr>
      <vt:lpstr>GIỚI THIỆU VỀ NGÔN NGỮ PHP</vt:lpstr>
      <vt:lpstr>GIỚI THIỆU VỀ NGÔN NGỮ PHP</vt:lpstr>
      <vt:lpstr>THIẾT KẾ CÁC BẢNG</vt:lpstr>
      <vt:lpstr>THIẾT KẾ CÁC BẢNG</vt:lpstr>
      <vt:lpstr>THIẾT KẾ CÁC BẢNG</vt:lpstr>
      <vt:lpstr>THIẾT KẾ CÁC BẢNG</vt:lpstr>
      <vt:lpstr>THIẾT KẾ CÁC BẢNG</vt:lpstr>
      <vt:lpstr>MỘT SỐ BIỂU MẪU</vt:lpstr>
      <vt:lpstr>MỘT SỐ BIỂU MẪU</vt:lpstr>
      <vt:lpstr>MỘT SỐ BIỂU MẪU</vt:lpstr>
      <vt:lpstr>MỘT SỐ BIỂU MẪU</vt:lpstr>
      <vt:lpstr>MỘT SỐ BIỂU MẪU</vt:lpstr>
      <vt:lpstr>MỘT SỐ BIỂU MẪU</vt:lpstr>
      <vt:lpstr>MỘT SỐ BIỂU MẪU</vt:lpstr>
      <vt:lpstr>MỘT SỐ BIỂU MẪU</vt:lpstr>
      <vt:lpstr>KẾT QUẢ ĐẠT ĐƯỢC</vt:lpstr>
      <vt:lpstr>ƯU ĐIỂM VÀ NHƯỢC ĐIỂM</vt:lpstr>
      <vt:lpstr>ƯU ĐIỂM VÀ NHƯỢC ĐIỂM</vt:lpstr>
      <vt:lpstr>HƯỚNG PHÁT TRIỂN</vt:lpstr>
      <vt:lpstr>LỜI CẢM ƠN</vt:lpstr>
      <vt:lpstr>CẢM ƠN THẦY CÔ ĐÃ LẮNG NGHE  BÀI THUYẾT TRÌNH CỦA 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CHUYÊN ĐỀ 2 XÂY DỰNG WEBSITE QUẢN LÝ BÁN HÀNG TẠI NHÀ HÀNG</dc:title>
  <dc:creator>Lê Phi Thạch</dc:creator>
  <cp:lastModifiedBy>Lê Phi Thạch</cp:lastModifiedBy>
  <cp:revision>1</cp:revision>
  <dcterms:created xsi:type="dcterms:W3CDTF">2021-04-27T08:45:15Z</dcterms:created>
  <dcterms:modified xsi:type="dcterms:W3CDTF">2021-05-06T07:52:54Z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0x010100075F51F58FC9EE46846EE7C2D9CE0E18</vt:lpwstr>
  </property>
</Properties>
</file>